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63"/>
  </p:notesMasterIdLst>
  <p:handoutMasterIdLst>
    <p:handoutMasterId r:id="rId64"/>
  </p:handoutMasterIdLst>
  <p:sldIdLst>
    <p:sldId id="257" r:id="rId3"/>
    <p:sldId id="267" r:id="rId4"/>
    <p:sldId id="280" r:id="rId5"/>
    <p:sldId id="258" r:id="rId6"/>
    <p:sldId id="281" r:id="rId7"/>
    <p:sldId id="279" r:id="rId8"/>
    <p:sldId id="282" r:id="rId9"/>
    <p:sldId id="284" r:id="rId10"/>
    <p:sldId id="285" r:id="rId11"/>
    <p:sldId id="286" r:id="rId12"/>
    <p:sldId id="283" r:id="rId13"/>
    <p:sldId id="287" r:id="rId14"/>
    <p:sldId id="333" r:id="rId15"/>
    <p:sldId id="334" r:id="rId16"/>
    <p:sldId id="278" r:id="rId17"/>
    <p:sldId id="290" r:id="rId18"/>
    <p:sldId id="292" r:id="rId19"/>
    <p:sldId id="291" r:id="rId20"/>
    <p:sldId id="288" r:id="rId21"/>
    <p:sldId id="294" r:id="rId22"/>
    <p:sldId id="293" r:id="rId23"/>
    <p:sldId id="289" r:id="rId24"/>
    <p:sldId id="297" r:id="rId25"/>
    <p:sldId id="295" r:id="rId26"/>
    <p:sldId id="299" r:id="rId27"/>
    <p:sldId id="300" r:id="rId28"/>
    <p:sldId id="302" r:id="rId29"/>
    <p:sldId id="301" r:id="rId30"/>
    <p:sldId id="303" r:id="rId31"/>
    <p:sldId id="304" r:id="rId32"/>
    <p:sldId id="330" r:id="rId33"/>
    <p:sldId id="296" r:id="rId34"/>
    <p:sldId id="305" r:id="rId35"/>
    <p:sldId id="310" r:id="rId36"/>
    <p:sldId id="298" r:id="rId37"/>
    <p:sldId id="306" r:id="rId38"/>
    <p:sldId id="307" r:id="rId39"/>
    <p:sldId id="308" r:id="rId40"/>
    <p:sldId id="309" r:id="rId41"/>
    <p:sldId id="311" r:id="rId42"/>
    <p:sldId id="312" r:id="rId43"/>
    <p:sldId id="313" r:id="rId44"/>
    <p:sldId id="314" r:id="rId45"/>
    <p:sldId id="315" r:id="rId46"/>
    <p:sldId id="316" r:id="rId47"/>
    <p:sldId id="317" r:id="rId48"/>
    <p:sldId id="319" r:id="rId49"/>
    <p:sldId id="320" r:id="rId50"/>
    <p:sldId id="324" r:id="rId51"/>
    <p:sldId id="325" r:id="rId52"/>
    <p:sldId id="321" r:id="rId53"/>
    <p:sldId id="322" r:id="rId54"/>
    <p:sldId id="323" r:id="rId55"/>
    <p:sldId id="326" r:id="rId56"/>
    <p:sldId id="327" r:id="rId57"/>
    <p:sldId id="328" r:id="rId58"/>
    <p:sldId id="331" r:id="rId59"/>
    <p:sldId id="335" r:id="rId60"/>
    <p:sldId id="332" r:id="rId61"/>
    <p:sldId id="329" r:id="rId62"/>
  </p:sldIdLst>
  <p:sldSz cx="12188825" cy="6858000"/>
  <p:notesSz cx="6858000" cy="9144000"/>
  <p:defaultTextStyle>
    <a:defPPr>
      <a:defRPr lang="en-US"/>
    </a:defPPr>
    <a:lvl1pPr algn="l" rtl="0" eaLnBrk="0" fontAlgn="base" hangingPunct="0">
      <a:spcBef>
        <a:spcPct val="0"/>
      </a:spcBef>
      <a:spcAft>
        <a:spcPct val="0"/>
      </a:spcAft>
      <a:defRPr kern="1200">
        <a:solidFill>
          <a:schemeClr val="tx1"/>
        </a:solidFill>
        <a:latin typeface="Euphemia"/>
        <a:ea typeface="+mn-ea"/>
        <a:cs typeface="+mn-cs"/>
      </a:defRPr>
    </a:lvl1pPr>
    <a:lvl2pPr marL="457200" algn="l" rtl="0" eaLnBrk="0" fontAlgn="base" hangingPunct="0">
      <a:spcBef>
        <a:spcPct val="0"/>
      </a:spcBef>
      <a:spcAft>
        <a:spcPct val="0"/>
      </a:spcAft>
      <a:defRPr kern="1200">
        <a:solidFill>
          <a:schemeClr val="tx1"/>
        </a:solidFill>
        <a:latin typeface="Euphemia"/>
        <a:ea typeface="+mn-ea"/>
        <a:cs typeface="+mn-cs"/>
      </a:defRPr>
    </a:lvl2pPr>
    <a:lvl3pPr marL="914400" algn="l" rtl="0" eaLnBrk="0" fontAlgn="base" hangingPunct="0">
      <a:spcBef>
        <a:spcPct val="0"/>
      </a:spcBef>
      <a:spcAft>
        <a:spcPct val="0"/>
      </a:spcAft>
      <a:defRPr kern="1200">
        <a:solidFill>
          <a:schemeClr val="tx1"/>
        </a:solidFill>
        <a:latin typeface="Euphemia"/>
        <a:ea typeface="+mn-ea"/>
        <a:cs typeface="+mn-cs"/>
      </a:defRPr>
    </a:lvl3pPr>
    <a:lvl4pPr marL="1371600" algn="l" rtl="0" eaLnBrk="0" fontAlgn="base" hangingPunct="0">
      <a:spcBef>
        <a:spcPct val="0"/>
      </a:spcBef>
      <a:spcAft>
        <a:spcPct val="0"/>
      </a:spcAft>
      <a:defRPr kern="1200">
        <a:solidFill>
          <a:schemeClr val="tx1"/>
        </a:solidFill>
        <a:latin typeface="Euphemia"/>
        <a:ea typeface="+mn-ea"/>
        <a:cs typeface="+mn-cs"/>
      </a:defRPr>
    </a:lvl4pPr>
    <a:lvl5pPr marL="1828800" algn="l" rtl="0" eaLnBrk="0" fontAlgn="base" hangingPunct="0">
      <a:spcBef>
        <a:spcPct val="0"/>
      </a:spcBef>
      <a:spcAft>
        <a:spcPct val="0"/>
      </a:spcAft>
      <a:defRPr kern="1200">
        <a:solidFill>
          <a:schemeClr val="tx1"/>
        </a:solidFill>
        <a:latin typeface="Euphemia"/>
        <a:ea typeface="+mn-ea"/>
        <a:cs typeface="+mn-cs"/>
      </a:defRPr>
    </a:lvl5pPr>
    <a:lvl6pPr marL="2286000" algn="l" defTabSz="914400" rtl="0" eaLnBrk="1" latinLnBrk="0" hangingPunct="1">
      <a:defRPr kern="1200">
        <a:solidFill>
          <a:schemeClr val="tx1"/>
        </a:solidFill>
        <a:latin typeface="Euphemia"/>
        <a:ea typeface="+mn-ea"/>
        <a:cs typeface="+mn-cs"/>
      </a:defRPr>
    </a:lvl6pPr>
    <a:lvl7pPr marL="2743200" algn="l" defTabSz="914400" rtl="0" eaLnBrk="1" latinLnBrk="0" hangingPunct="1">
      <a:defRPr kern="1200">
        <a:solidFill>
          <a:schemeClr val="tx1"/>
        </a:solidFill>
        <a:latin typeface="Euphemia"/>
        <a:ea typeface="+mn-ea"/>
        <a:cs typeface="+mn-cs"/>
      </a:defRPr>
    </a:lvl7pPr>
    <a:lvl8pPr marL="3200400" algn="l" defTabSz="914400" rtl="0" eaLnBrk="1" latinLnBrk="0" hangingPunct="1">
      <a:defRPr kern="1200">
        <a:solidFill>
          <a:schemeClr val="tx1"/>
        </a:solidFill>
        <a:latin typeface="Euphemia"/>
        <a:ea typeface="+mn-ea"/>
        <a:cs typeface="+mn-cs"/>
      </a:defRPr>
    </a:lvl8pPr>
    <a:lvl9pPr marL="3657600" algn="l" defTabSz="914400" rtl="0" eaLnBrk="1" latinLnBrk="0" hangingPunct="1">
      <a:defRPr kern="1200">
        <a:solidFill>
          <a:schemeClr val="tx1"/>
        </a:solidFill>
        <a:latin typeface="Euphemia"/>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2496">
          <p15:clr>
            <a:srgbClr val="A4A3A4"/>
          </p15:clr>
        </p15:guide>
        <p15:guide id="3" orient="horz" pos="2880">
          <p15:clr>
            <a:srgbClr val="A4A3A4"/>
          </p15:clr>
        </p15:guide>
        <p15:guide id="4" orient="horz" pos="1056">
          <p15:clr>
            <a:srgbClr val="A4A3A4"/>
          </p15:clr>
        </p15:guide>
        <p15:guide id="5" orient="horz" pos="3888">
          <p15:clr>
            <a:srgbClr val="A4A3A4"/>
          </p15:clr>
        </p15:guide>
        <p15:guide id="6" orient="horz" pos="240">
          <p15:clr>
            <a:srgbClr val="A4A3A4"/>
          </p15:clr>
        </p15:guide>
        <p15:guide id="7" pos="3839">
          <p15:clr>
            <a:srgbClr val="A4A3A4"/>
          </p15:clr>
        </p15:guide>
        <p15:guide id="8" pos="527">
          <p15:clr>
            <a:srgbClr val="A4A3A4"/>
          </p15:clr>
        </p15:guide>
        <p15:guide id="9" pos="815">
          <p15:clr>
            <a:srgbClr val="A4A3A4"/>
          </p15:clr>
        </p15:guide>
        <p15:guide id="10" pos="6863">
          <p15:clr>
            <a:srgbClr val="A4A3A4"/>
          </p15:clr>
        </p15:guide>
        <p15:guide id="11" pos="6143">
          <p15:clr>
            <a:srgbClr val="A4A3A4"/>
          </p15:clr>
        </p15:guide>
        <p15:guide id="12" pos="4703">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p:cViewPr varScale="1">
        <p:scale>
          <a:sx n="114" d="100"/>
          <a:sy n="114" d="100"/>
        </p:scale>
        <p:origin x="474" y="108"/>
      </p:cViewPr>
      <p:guideLst>
        <p:guide orient="horz" pos="2160"/>
        <p:guide orient="horz" pos="2496"/>
        <p:guide orient="horz" pos="2880"/>
        <p:guide orient="horz" pos="1056"/>
        <p:guide orient="horz" pos="3888"/>
        <p:guide orient="horz" pos="240"/>
        <p:guide pos="3839"/>
        <p:guide pos="527"/>
        <p:guide pos="815"/>
        <p:guide pos="6863"/>
        <p:guide pos="6143"/>
        <p:guide pos="4703"/>
      </p:guideLst>
    </p:cSldViewPr>
  </p:slideViewPr>
  <p:notesTextViewPr>
    <p:cViewPr>
      <p:scale>
        <a:sx n="1" d="1"/>
        <a:sy n="1" d="1"/>
      </p:scale>
      <p:origin x="0" y="0"/>
    </p:cViewPr>
  </p:notesTextViewPr>
  <p:notesViewPr>
    <p:cSldViewPr>
      <p:cViewPr varScale="1">
        <p:scale>
          <a:sx n="55" d="100"/>
          <a:sy n="55" d="100"/>
        </p:scale>
        <p:origin x="3072"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r>
              <a:rPr lang="fr-FR"/>
              <a:t>Antibiothérapie chez l’Enfant en Médecine de Ville</a:t>
            </a:r>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E65076D5-B306-4D7F-B1A3-0F911F306E28}" type="datetimeFigureOut">
              <a:rPr lang="fr-FR"/>
              <a:pPr>
                <a:defRPr/>
              </a:pPr>
              <a:t>21/09/2016</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28463BBD-08B3-4B1B-A9B2-FB8FB71CC5E9}" type="slidenum">
              <a:rPr/>
              <a:pPr>
                <a:defRPr/>
              </a:pPr>
              <a:t>‹N°›</a:t>
            </a:fld>
            <a:endParaRPr/>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r>
              <a:rPr lang="fr-FR"/>
              <a:t>Antibiothérapie chez l’Enfant en Médecine de Ville</a:t>
            </a:r>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D2227560-2F8D-4AC8-AC1A-3BE6408C3206}" type="datetimeFigureOut">
              <a:rPr lang="fr-FR"/>
              <a:pPr>
                <a:defRPr/>
              </a:pPr>
              <a:t>21/09/2016</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lvl="0"/>
            <a:endParaRPr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noProof="0"/>
              <a:t>Click to edit Master text styles</a:t>
            </a:r>
          </a:p>
          <a:p>
            <a:pPr lvl="1"/>
            <a:r>
              <a:rPr noProof="0"/>
              <a:t>Second level</a:t>
            </a:r>
          </a:p>
          <a:p>
            <a:pPr lvl="2"/>
            <a:r>
              <a:rPr noProof="0"/>
              <a:t>Third level</a:t>
            </a:r>
          </a:p>
          <a:p>
            <a:pPr lvl="3"/>
            <a:r>
              <a:rPr noProof="0"/>
              <a:t>Fourth level</a:t>
            </a:r>
          </a:p>
          <a:p>
            <a:pPr lvl="4"/>
            <a:r>
              <a:rPr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E82BB467-165A-4231-8FFA-AAE111741A62}" type="slidenum">
              <a:rPr/>
              <a:pPr>
                <a:defRPr/>
              </a:pPr>
              <a:t>‹N°›</a:t>
            </a:fld>
            <a:endParaRPr/>
          </a:p>
        </p:txBody>
      </p:sp>
    </p:spTree>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fr-FR" altLang="fr-FR"/>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Euphemia"/>
              </a:defRPr>
            </a:lvl1pPr>
            <a:lvl2pPr marL="742950" indent="-285750">
              <a:defRPr>
                <a:solidFill>
                  <a:schemeClr val="tx1"/>
                </a:solidFill>
                <a:latin typeface="Euphemia"/>
              </a:defRPr>
            </a:lvl2pPr>
            <a:lvl3pPr marL="1143000" indent="-228600">
              <a:defRPr>
                <a:solidFill>
                  <a:schemeClr val="tx1"/>
                </a:solidFill>
                <a:latin typeface="Euphemia"/>
              </a:defRPr>
            </a:lvl3pPr>
            <a:lvl4pPr marL="1600200" indent="-228600">
              <a:defRPr>
                <a:solidFill>
                  <a:schemeClr val="tx1"/>
                </a:solidFill>
                <a:latin typeface="Euphemia"/>
              </a:defRPr>
            </a:lvl4pPr>
            <a:lvl5pPr marL="2057400" indent="-228600">
              <a:defRPr>
                <a:solidFill>
                  <a:schemeClr val="tx1"/>
                </a:solidFill>
                <a:latin typeface="Euphemia"/>
              </a:defRPr>
            </a:lvl5pPr>
            <a:lvl6pPr marL="2514600" indent="-228600" fontAlgn="base">
              <a:spcBef>
                <a:spcPct val="0"/>
              </a:spcBef>
              <a:spcAft>
                <a:spcPct val="0"/>
              </a:spcAft>
              <a:defRPr>
                <a:solidFill>
                  <a:schemeClr val="tx1"/>
                </a:solidFill>
                <a:latin typeface="Euphemia"/>
              </a:defRPr>
            </a:lvl6pPr>
            <a:lvl7pPr marL="2971800" indent="-228600" fontAlgn="base">
              <a:spcBef>
                <a:spcPct val="0"/>
              </a:spcBef>
              <a:spcAft>
                <a:spcPct val="0"/>
              </a:spcAft>
              <a:defRPr>
                <a:solidFill>
                  <a:schemeClr val="tx1"/>
                </a:solidFill>
                <a:latin typeface="Euphemia"/>
              </a:defRPr>
            </a:lvl7pPr>
            <a:lvl8pPr marL="3429000" indent="-228600" fontAlgn="base">
              <a:spcBef>
                <a:spcPct val="0"/>
              </a:spcBef>
              <a:spcAft>
                <a:spcPct val="0"/>
              </a:spcAft>
              <a:defRPr>
                <a:solidFill>
                  <a:schemeClr val="tx1"/>
                </a:solidFill>
                <a:latin typeface="Euphemia"/>
              </a:defRPr>
            </a:lvl8pPr>
            <a:lvl9pPr marL="3886200" indent="-228600" fontAlgn="base">
              <a:spcBef>
                <a:spcPct val="0"/>
              </a:spcBef>
              <a:spcAft>
                <a:spcPct val="0"/>
              </a:spcAft>
              <a:defRPr>
                <a:solidFill>
                  <a:schemeClr val="tx1"/>
                </a:solidFill>
                <a:latin typeface="Euphemia"/>
              </a:defRPr>
            </a:lvl9pPr>
          </a:lstStyle>
          <a:p>
            <a:pPr fontAlgn="base">
              <a:spcBef>
                <a:spcPct val="0"/>
              </a:spcBef>
              <a:spcAft>
                <a:spcPct val="0"/>
              </a:spcAft>
            </a:pPr>
            <a:fld id="{05746A97-8F1A-4F70-BC63-FAB7AF453925}" type="slidenum">
              <a:rPr lang="en-US" altLang="fr-FR" smtClean="0"/>
              <a:pPr fontAlgn="base">
                <a:spcBef>
                  <a:spcPct val="0"/>
                </a:spcBef>
                <a:spcAft>
                  <a:spcPct val="0"/>
                </a:spcAft>
              </a:pPr>
              <a:t>2</a:t>
            </a:fld>
            <a:endParaRPr lang="en-US" alt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fr-FR" altLang="fr-FR"/>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Euphemia"/>
              </a:defRPr>
            </a:lvl1pPr>
            <a:lvl2pPr marL="742950" indent="-285750">
              <a:defRPr>
                <a:solidFill>
                  <a:schemeClr val="tx1"/>
                </a:solidFill>
                <a:latin typeface="Euphemia"/>
              </a:defRPr>
            </a:lvl2pPr>
            <a:lvl3pPr marL="1143000" indent="-228600">
              <a:defRPr>
                <a:solidFill>
                  <a:schemeClr val="tx1"/>
                </a:solidFill>
                <a:latin typeface="Euphemia"/>
              </a:defRPr>
            </a:lvl3pPr>
            <a:lvl4pPr marL="1600200" indent="-228600">
              <a:defRPr>
                <a:solidFill>
                  <a:schemeClr val="tx1"/>
                </a:solidFill>
                <a:latin typeface="Euphemia"/>
              </a:defRPr>
            </a:lvl4pPr>
            <a:lvl5pPr marL="2057400" indent="-228600">
              <a:defRPr>
                <a:solidFill>
                  <a:schemeClr val="tx1"/>
                </a:solidFill>
                <a:latin typeface="Euphemia"/>
              </a:defRPr>
            </a:lvl5pPr>
            <a:lvl6pPr marL="2514600" indent="-228600" fontAlgn="base">
              <a:spcBef>
                <a:spcPct val="0"/>
              </a:spcBef>
              <a:spcAft>
                <a:spcPct val="0"/>
              </a:spcAft>
              <a:defRPr>
                <a:solidFill>
                  <a:schemeClr val="tx1"/>
                </a:solidFill>
                <a:latin typeface="Euphemia"/>
              </a:defRPr>
            </a:lvl6pPr>
            <a:lvl7pPr marL="2971800" indent="-228600" fontAlgn="base">
              <a:spcBef>
                <a:spcPct val="0"/>
              </a:spcBef>
              <a:spcAft>
                <a:spcPct val="0"/>
              </a:spcAft>
              <a:defRPr>
                <a:solidFill>
                  <a:schemeClr val="tx1"/>
                </a:solidFill>
                <a:latin typeface="Euphemia"/>
              </a:defRPr>
            </a:lvl7pPr>
            <a:lvl8pPr marL="3429000" indent="-228600" fontAlgn="base">
              <a:spcBef>
                <a:spcPct val="0"/>
              </a:spcBef>
              <a:spcAft>
                <a:spcPct val="0"/>
              </a:spcAft>
              <a:defRPr>
                <a:solidFill>
                  <a:schemeClr val="tx1"/>
                </a:solidFill>
                <a:latin typeface="Euphemia"/>
              </a:defRPr>
            </a:lvl8pPr>
            <a:lvl9pPr marL="3886200" indent="-228600" fontAlgn="base">
              <a:spcBef>
                <a:spcPct val="0"/>
              </a:spcBef>
              <a:spcAft>
                <a:spcPct val="0"/>
              </a:spcAft>
              <a:defRPr>
                <a:solidFill>
                  <a:schemeClr val="tx1"/>
                </a:solidFill>
                <a:latin typeface="Euphemia"/>
              </a:defRPr>
            </a:lvl9pPr>
          </a:lstStyle>
          <a:p>
            <a:pPr fontAlgn="base">
              <a:spcBef>
                <a:spcPct val="0"/>
              </a:spcBef>
              <a:spcAft>
                <a:spcPct val="0"/>
              </a:spcAft>
            </a:pPr>
            <a:fld id="{00B6D789-407E-4126-A02F-0B55BC924677}" type="slidenum">
              <a:rPr lang="en-US" altLang="fr-FR" smtClean="0"/>
              <a:pPr fontAlgn="base">
                <a:spcBef>
                  <a:spcPct val="0"/>
                </a:spcBef>
                <a:spcAft>
                  <a:spcPct val="0"/>
                </a:spcAft>
              </a:pPr>
              <a:t>23</a:t>
            </a:fld>
            <a:endParaRPr lang="en-US" alt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fr-FR" altLang="fr-FR"/>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Euphemia"/>
              </a:defRPr>
            </a:lvl1pPr>
            <a:lvl2pPr marL="742950" indent="-285750">
              <a:defRPr>
                <a:solidFill>
                  <a:schemeClr val="tx1"/>
                </a:solidFill>
                <a:latin typeface="Euphemia"/>
              </a:defRPr>
            </a:lvl2pPr>
            <a:lvl3pPr marL="1143000" indent="-228600">
              <a:defRPr>
                <a:solidFill>
                  <a:schemeClr val="tx1"/>
                </a:solidFill>
                <a:latin typeface="Euphemia"/>
              </a:defRPr>
            </a:lvl3pPr>
            <a:lvl4pPr marL="1600200" indent="-228600">
              <a:defRPr>
                <a:solidFill>
                  <a:schemeClr val="tx1"/>
                </a:solidFill>
                <a:latin typeface="Euphemia"/>
              </a:defRPr>
            </a:lvl4pPr>
            <a:lvl5pPr marL="2057400" indent="-228600">
              <a:defRPr>
                <a:solidFill>
                  <a:schemeClr val="tx1"/>
                </a:solidFill>
                <a:latin typeface="Euphemia"/>
              </a:defRPr>
            </a:lvl5pPr>
            <a:lvl6pPr marL="2514600" indent="-228600" fontAlgn="base">
              <a:spcBef>
                <a:spcPct val="0"/>
              </a:spcBef>
              <a:spcAft>
                <a:spcPct val="0"/>
              </a:spcAft>
              <a:defRPr>
                <a:solidFill>
                  <a:schemeClr val="tx1"/>
                </a:solidFill>
                <a:latin typeface="Euphemia"/>
              </a:defRPr>
            </a:lvl6pPr>
            <a:lvl7pPr marL="2971800" indent="-228600" fontAlgn="base">
              <a:spcBef>
                <a:spcPct val="0"/>
              </a:spcBef>
              <a:spcAft>
                <a:spcPct val="0"/>
              </a:spcAft>
              <a:defRPr>
                <a:solidFill>
                  <a:schemeClr val="tx1"/>
                </a:solidFill>
                <a:latin typeface="Euphemia"/>
              </a:defRPr>
            </a:lvl7pPr>
            <a:lvl8pPr marL="3429000" indent="-228600" fontAlgn="base">
              <a:spcBef>
                <a:spcPct val="0"/>
              </a:spcBef>
              <a:spcAft>
                <a:spcPct val="0"/>
              </a:spcAft>
              <a:defRPr>
                <a:solidFill>
                  <a:schemeClr val="tx1"/>
                </a:solidFill>
                <a:latin typeface="Euphemia"/>
              </a:defRPr>
            </a:lvl8pPr>
            <a:lvl9pPr marL="3886200" indent="-228600" fontAlgn="base">
              <a:spcBef>
                <a:spcPct val="0"/>
              </a:spcBef>
              <a:spcAft>
                <a:spcPct val="0"/>
              </a:spcAft>
              <a:defRPr>
                <a:solidFill>
                  <a:schemeClr val="tx1"/>
                </a:solidFill>
                <a:latin typeface="Euphemia"/>
              </a:defRPr>
            </a:lvl9pPr>
          </a:lstStyle>
          <a:p>
            <a:pPr fontAlgn="base">
              <a:spcBef>
                <a:spcPct val="0"/>
              </a:spcBef>
              <a:spcAft>
                <a:spcPct val="0"/>
              </a:spcAft>
            </a:pPr>
            <a:fld id="{89364930-A0BE-4A5E-A190-6555A67304E3}" type="slidenum">
              <a:rPr lang="en-US" altLang="fr-FR" smtClean="0"/>
              <a:pPr fontAlgn="base">
                <a:spcBef>
                  <a:spcPct val="0"/>
                </a:spcBef>
                <a:spcAft>
                  <a:spcPct val="0"/>
                </a:spcAft>
              </a:pPr>
              <a:t>24</a:t>
            </a:fld>
            <a:endParaRPr lang="en-US" alt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fr-FR" altLang="fr-FR"/>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Euphemia"/>
              </a:defRPr>
            </a:lvl1pPr>
            <a:lvl2pPr marL="742950" indent="-285750">
              <a:defRPr>
                <a:solidFill>
                  <a:schemeClr val="tx1"/>
                </a:solidFill>
                <a:latin typeface="Euphemia"/>
              </a:defRPr>
            </a:lvl2pPr>
            <a:lvl3pPr marL="1143000" indent="-228600">
              <a:defRPr>
                <a:solidFill>
                  <a:schemeClr val="tx1"/>
                </a:solidFill>
                <a:latin typeface="Euphemia"/>
              </a:defRPr>
            </a:lvl3pPr>
            <a:lvl4pPr marL="1600200" indent="-228600">
              <a:defRPr>
                <a:solidFill>
                  <a:schemeClr val="tx1"/>
                </a:solidFill>
                <a:latin typeface="Euphemia"/>
              </a:defRPr>
            </a:lvl4pPr>
            <a:lvl5pPr marL="2057400" indent="-228600">
              <a:defRPr>
                <a:solidFill>
                  <a:schemeClr val="tx1"/>
                </a:solidFill>
                <a:latin typeface="Euphemia"/>
              </a:defRPr>
            </a:lvl5pPr>
            <a:lvl6pPr marL="2514600" indent="-228600" fontAlgn="base">
              <a:spcBef>
                <a:spcPct val="0"/>
              </a:spcBef>
              <a:spcAft>
                <a:spcPct val="0"/>
              </a:spcAft>
              <a:defRPr>
                <a:solidFill>
                  <a:schemeClr val="tx1"/>
                </a:solidFill>
                <a:latin typeface="Euphemia"/>
              </a:defRPr>
            </a:lvl6pPr>
            <a:lvl7pPr marL="2971800" indent="-228600" fontAlgn="base">
              <a:spcBef>
                <a:spcPct val="0"/>
              </a:spcBef>
              <a:spcAft>
                <a:spcPct val="0"/>
              </a:spcAft>
              <a:defRPr>
                <a:solidFill>
                  <a:schemeClr val="tx1"/>
                </a:solidFill>
                <a:latin typeface="Euphemia"/>
              </a:defRPr>
            </a:lvl7pPr>
            <a:lvl8pPr marL="3429000" indent="-228600" fontAlgn="base">
              <a:spcBef>
                <a:spcPct val="0"/>
              </a:spcBef>
              <a:spcAft>
                <a:spcPct val="0"/>
              </a:spcAft>
              <a:defRPr>
                <a:solidFill>
                  <a:schemeClr val="tx1"/>
                </a:solidFill>
                <a:latin typeface="Euphemia"/>
              </a:defRPr>
            </a:lvl8pPr>
            <a:lvl9pPr marL="3886200" indent="-228600" fontAlgn="base">
              <a:spcBef>
                <a:spcPct val="0"/>
              </a:spcBef>
              <a:spcAft>
                <a:spcPct val="0"/>
              </a:spcAft>
              <a:defRPr>
                <a:solidFill>
                  <a:schemeClr val="tx1"/>
                </a:solidFill>
                <a:latin typeface="Euphemia"/>
              </a:defRPr>
            </a:lvl9pPr>
          </a:lstStyle>
          <a:p>
            <a:pPr fontAlgn="base">
              <a:spcBef>
                <a:spcPct val="0"/>
              </a:spcBef>
              <a:spcAft>
                <a:spcPct val="0"/>
              </a:spcAft>
            </a:pPr>
            <a:fld id="{98722E4C-F7E2-498A-92D2-8361DEA9F6E8}" type="slidenum">
              <a:rPr lang="en-US" altLang="fr-FR" smtClean="0"/>
              <a:pPr fontAlgn="base">
                <a:spcBef>
                  <a:spcPct val="0"/>
                </a:spcBef>
                <a:spcAft>
                  <a:spcPct val="0"/>
                </a:spcAft>
              </a:pPr>
              <a:t>25</a:t>
            </a:fld>
            <a:endParaRPr lang="en-US" alt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fr-FR" altLang="fr-FR"/>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Euphemia"/>
              </a:defRPr>
            </a:lvl1pPr>
            <a:lvl2pPr marL="742950" indent="-285750">
              <a:defRPr>
                <a:solidFill>
                  <a:schemeClr val="tx1"/>
                </a:solidFill>
                <a:latin typeface="Euphemia"/>
              </a:defRPr>
            </a:lvl2pPr>
            <a:lvl3pPr marL="1143000" indent="-228600">
              <a:defRPr>
                <a:solidFill>
                  <a:schemeClr val="tx1"/>
                </a:solidFill>
                <a:latin typeface="Euphemia"/>
              </a:defRPr>
            </a:lvl3pPr>
            <a:lvl4pPr marL="1600200" indent="-228600">
              <a:defRPr>
                <a:solidFill>
                  <a:schemeClr val="tx1"/>
                </a:solidFill>
                <a:latin typeface="Euphemia"/>
              </a:defRPr>
            </a:lvl4pPr>
            <a:lvl5pPr marL="2057400" indent="-228600">
              <a:defRPr>
                <a:solidFill>
                  <a:schemeClr val="tx1"/>
                </a:solidFill>
                <a:latin typeface="Euphemia"/>
              </a:defRPr>
            </a:lvl5pPr>
            <a:lvl6pPr marL="2514600" indent="-228600" fontAlgn="base">
              <a:spcBef>
                <a:spcPct val="0"/>
              </a:spcBef>
              <a:spcAft>
                <a:spcPct val="0"/>
              </a:spcAft>
              <a:defRPr>
                <a:solidFill>
                  <a:schemeClr val="tx1"/>
                </a:solidFill>
                <a:latin typeface="Euphemia"/>
              </a:defRPr>
            </a:lvl6pPr>
            <a:lvl7pPr marL="2971800" indent="-228600" fontAlgn="base">
              <a:spcBef>
                <a:spcPct val="0"/>
              </a:spcBef>
              <a:spcAft>
                <a:spcPct val="0"/>
              </a:spcAft>
              <a:defRPr>
                <a:solidFill>
                  <a:schemeClr val="tx1"/>
                </a:solidFill>
                <a:latin typeface="Euphemia"/>
              </a:defRPr>
            </a:lvl7pPr>
            <a:lvl8pPr marL="3429000" indent="-228600" fontAlgn="base">
              <a:spcBef>
                <a:spcPct val="0"/>
              </a:spcBef>
              <a:spcAft>
                <a:spcPct val="0"/>
              </a:spcAft>
              <a:defRPr>
                <a:solidFill>
                  <a:schemeClr val="tx1"/>
                </a:solidFill>
                <a:latin typeface="Euphemia"/>
              </a:defRPr>
            </a:lvl8pPr>
            <a:lvl9pPr marL="3886200" indent="-228600" fontAlgn="base">
              <a:spcBef>
                <a:spcPct val="0"/>
              </a:spcBef>
              <a:spcAft>
                <a:spcPct val="0"/>
              </a:spcAft>
              <a:defRPr>
                <a:solidFill>
                  <a:schemeClr val="tx1"/>
                </a:solidFill>
                <a:latin typeface="Euphemia"/>
              </a:defRPr>
            </a:lvl9pPr>
          </a:lstStyle>
          <a:p>
            <a:pPr fontAlgn="base">
              <a:spcBef>
                <a:spcPct val="0"/>
              </a:spcBef>
              <a:spcAft>
                <a:spcPct val="0"/>
              </a:spcAft>
            </a:pPr>
            <a:fld id="{6FABB832-C4BA-4705-AB11-FC35667DE80D}" type="slidenum">
              <a:rPr lang="en-US" altLang="fr-FR" smtClean="0"/>
              <a:pPr fontAlgn="base">
                <a:spcBef>
                  <a:spcPct val="0"/>
                </a:spcBef>
                <a:spcAft>
                  <a:spcPct val="0"/>
                </a:spcAft>
              </a:pPr>
              <a:t>26</a:t>
            </a:fld>
            <a:endParaRPr lang="en-US" altLang="fr-F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fr-FR" altLang="fr-FR"/>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Euphemia"/>
              </a:defRPr>
            </a:lvl1pPr>
            <a:lvl2pPr marL="742950" indent="-285750">
              <a:defRPr>
                <a:solidFill>
                  <a:schemeClr val="tx1"/>
                </a:solidFill>
                <a:latin typeface="Euphemia"/>
              </a:defRPr>
            </a:lvl2pPr>
            <a:lvl3pPr marL="1143000" indent="-228600">
              <a:defRPr>
                <a:solidFill>
                  <a:schemeClr val="tx1"/>
                </a:solidFill>
                <a:latin typeface="Euphemia"/>
              </a:defRPr>
            </a:lvl3pPr>
            <a:lvl4pPr marL="1600200" indent="-228600">
              <a:defRPr>
                <a:solidFill>
                  <a:schemeClr val="tx1"/>
                </a:solidFill>
                <a:latin typeface="Euphemia"/>
              </a:defRPr>
            </a:lvl4pPr>
            <a:lvl5pPr marL="2057400" indent="-228600">
              <a:defRPr>
                <a:solidFill>
                  <a:schemeClr val="tx1"/>
                </a:solidFill>
                <a:latin typeface="Euphemia"/>
              </a:defRPr>
            </a:lvl5pPr>
            <a:lvl6pPr marL="2514600" indent="-228600" fontAlgn="base">
              <a:spcBef>
                <a:spcPct val="0"/>
              </a:spcBef>
              <a:spcAft>
                <a:spcPct val="0"/>
              </a:spcAft>
              <a:defRPr>
                <a:solidFill>
                  <a:schemeClr val="tx1"/>
                </a:solidFill>
                <a:latin typeface="Euphemia"/>
              </a:defRPr>
            </a:lvl6pPr>
            <a:lvl7pPr marL="2971800" indent="-228600" fontAlgn="base">
              <a:spcBef>
                <a:spcPct val="0"/>
              </a:spcBef>
              <a:spcAft>
                <a:spcPct val="0"/>
              </a:spcAft>
              <a:defRPr>
                <a:solidFill>
                  <a:schemeClr val="tx1"/>
                </a:solidFill>
                <a:latin typeface="Euphemia"/>
              </a:defRPr>
            </a:lvl7pPr>
            <a:lvl8pPr marL="3429000" indent="-228600" fontAlgn="base">
              <a:spcBef>
                <a:spcPct val="0"/>
              </a:spcBef>
              <a:spcAft>
                <a:spcPct val="0"/>
              </a:spcAft>
              <a:defRPr>
                <a:solidFill>
                  <a:schemeClr val="tx1"/>
                </a:solidFill>
                <a:latin typeface="Euphemia"/>
              </a:defRPr>
            </a:lvl8pPr>
            <a:lvl9pPr marL="3886200" indent="-228600" fontAlgn="base">
              <a:spcBef>
                <a:spcPct val="0"/>
              </a:spcBef>
              <a:spcAft>
                <a:spcPct val="0"/>
              </a:spcAft>
              <a:defRPr>
                <a:solidFill>
                  <a:schemeClr val="tx1"/>
                </a:solidFill>
                <a:latin typeface="Euphemia"/>
              </a:defRPr>
            </a:lvl9pPr>
          </a:lstStyle>
          <a:p>
            <a:pPr fontAlgn="base">
              <a:spcBef>
                <a:spcPct val="0"/>
              </a:spcBef>
              <a:spcAft>
                <a:spcPct val="0"/>
              </a:spcAft>
            </a:pPr>
            <a:fld id="{FFA7816D-EC5A-418B-90EE-D436ED2581EA}" type="slidenum">
              <a:rPr lang="en-US" altLang="fr-FR" smtClean="0"/>
              <a:pPr fontAlgn="base">
                <a:spcBef>
                  <a:spcPct val="0"/>
                </a:spcBef>
                <a:spcAft>
                  <a:spcPct val="0"/>
                </a:spcAft>
              </a:pPr>
              <a:t>27</a:t>
            </a:fld>
            <a:endParaRPr lang="en-US" altLang="fr-F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fr-FR" altLang="fr-FR"/>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Euphemia"/>
              </a:defRPr>
            </a:lvl1pPr>
            <a:lvl2pPr marL="742950" indent="-285750">
              <a:defRPr>
                <a:solidFill>
                  <a:schemeClr val="tx1"/>
                </a:solidFill>
                <a:latin typeface="Euphemia"/>
              </a:defRPr>
            </a:lvl2pPr>
            <a:lvl3pPr marL="1143000" indent="-228600">
              <a:defRPr>
                <a:solidFill>
                  <a:schemeClr val="tx1"/>
                </a:solidFill>
                <a:latin typeface="Euphemia"/>
              </a:defRPr>
            </a:lvl3pPr>
            <a:lvl4pPr marL="1600200" indent="-228600">
              <a:defRPr>
                <a:solidFill>
                  <a:schemeClr val="tx1"/>
                </a:solidFill>
                <a:latin typeface="Euphemia"/>
              </a:defRPr>
            </a:lvl4pPr>
            <a:lvl5pPr marL="2057400" indent="-228600">
              <a:defRPr>
                <a:solidFill>
                  <a:schemeClr val="tx1"/>
                </a:solidFill>
                <a:latin typeface="Euphemia"/>
              </a:defRPr>
            </a:lvl5pPr>
            <a:lvl6pPr marL="2514600" indent="-228600" fontAlgn="base">
              <a:spcBef>
                <a:spcPct val="0"/>
              </a:spcBef>
              <a:spcAft>
                <a:spcPct val="0"/>
              </a:spcAft>
              <a:defRPr>
                <a:solidFill>
                  <a:schemeClr val="tx1"/>
                </a:solidFill>
                <a:latin typeface="Euphemia"/>
              </a:defRPr>
            </a:lvl6pPr>
            <a:lvl7pPr marL="2971800" indent="-228600" fontAlgn="base">
              <a:spcBef>
                <a:spcPct val="0"/>
              </a:spcBef>
              <a:spcAft>
                <a:spcPct val="0"/>
              </a:spcAft>
              <a:defRPr>
                <a:solidFill>
                  <a:schemeClr val="tx1"/>
                </a:solidFill>
                <a:latin typeface="Euphemia"/>
              </a:defRPr>
            </a:lvl7pPr>
            <a:lvl8pPr marL="3429000" indent="-228600" fontAlgn="base">
              <a:spcBef>
                <a:spcPct val="0"/>
              </a:spcBef>
              <a:spcAft>
                <a:spcPct val="0"/>
              </a:spcAft>
              <a:defRPr>
                <a:solidFill>
                  <a:schemeClr val="tx1"/>
                </a:solidFill>
                <a:latin typeface="Euphemia"/>
              </a:defRPr>
            </a:lvl8pPr>
            <a:lvl9pPr marL="3886200" indent="-228600" fontAlgn="base">
              <a:spcBef>
                <a:spcPct val="0"/>
              </a:spcBef>
              <a:spcAft>
                <a:spcPct val="0"/>
              </a:spcAft>
              <a:defRPr>
                <a:solidFill>
                  <a:schemeClr val="tx1"/>
                </a:solidFill>
                <a:latin typeface="Euphemia"/>
              </a:defRPr>
            </a:lvl9pPr>
          </a:lstStyle>
          <a:p>
            <a:pPr fontAlgn="base">
              <a:spcBef>
                <a:spcPct val="0"/>
              </a:spcBef>
              <a:spcAft>
                <a:spcPct val="0"/>
              </a:spcAft>
            </a:pPr>
            <a:fld id="{BCA34FDA-3FCA-42FA-A259-CA77BEF7AB2E}" type="slidenum">
              <a:rPr lang="en-US" altLang="fr-FR" smtClean="0"/>
              <a:pPr fontAlgn="base">
                <a:spcBef>
                  <a:spcPct val="0"/>
                </a:spcBef>
                <a:spcAft>
                  <a:spcPct val="0"/>
                </a:spcAft>
              </a:pPr>
              <a:t>28</a:t>
            </a:fld>
            <a:endParaRPr lang="en-US" altLang="fr-F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fr-FR" altLang="fr-FR"/>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Euphemia"/>
              </a:defRPr>
            </a:lvl1pPr>
            <a:lvl2pPr marL="742950" indent="-285750">
              <a:defRPr>
                <a:solidFill>
                  <a:schemeClr val="tx1"/>
                </a:solidFill>
                <a:latin typeface="Euphemia"/>
              </a:defRPr>
            </a:lvl2pPr>
            <a:lvl3pPr marL="1143000" indent="-228600">
              <a:defRPr>
                <a:solidFill>
                  <a:schemeClr val="tx1"/>
                </a:solidFill>
                <a:latin typeface="Euphemia"/>
              </a:defRPr>
            </a:lvl3pPr>
            <a:lvl4pPr marL="1600200" indent="-228600">
              <a:defRPr>
                <a:solidFill>
                  <a:schemeClr val="tx1"/>
                </a:solidFill>
                <a:latin typeface="Euphemia"/>
              </a:defRPr>
            </a:lvl4pPr>
            <a:lvl5pPr marL="2057400" indent="-228600">
              <a:defRPr>
                <a:solidFill>
                  <a:schemeClr val="tx1"/>
                </a:solidFill>
                <a:latin typeface="Euphemia"/>
              </a:defRPr>
            </a:lvl5pPr>
            <a:lvl6pPr marL="2514600" indent="-228600" fontAlgn="base">
              <a:spcBef>
                <a:spcPct val="0"/>
              </a:spcBef>
              <a:spcAft>
                <a:spcPct val="0"/>
              </a:spcAft>
              <a:defRPr>
                <a:solidFill>
                  <a:schemeClr val="tx1"/>
                </a:solidFill>
                <a:latin typeface="Euphemia"/>
              </a:defRPr>
            </a:lvl6pPr>
            <a:lvl7pPr marL="2971800" indent="-228600" fontAlgn="base">
              <a:spcBef>
                <a:spcPct val="0"/>
              </a:spcBef>
              <a:spcAft>
                <a:spcPct val="0"/>
              </a:spcAft>
              <a:defRPr>
                <a:solidFill>
                  <a:schemeClr val="tx1"/>
                </a:solidFill>
                <a:latin typeface="Euphemia"/>
              </a:defRPr>
            </a:lvl7pPr>
            <a:lvl8pPr marL="3429000" indent="-228600" fontAlgn="base">
              <a:spcBef>
                <a:spcPct val="0"/>
              </a:spcBef>
              <a:spcAft>
                <a:spcPct val="0"/>
              </a:spcAft>
              <a:defRPr>
                <a:solidFill>
                  <a:schemeClr val="tx1"/>
                </a:solidFill>
                <a:latin typeface="Euphemia"/>
              </a:defRPr>
            </a:lvl8pPr>
            <a:lvl9pPr marL="3886200" indent="-228600" fontAlgn="base">
              <a:spcBef>
                <a:spcPct val="0"/>
              </a:spcBef>
              <a:spcAft>
                <a:spcPct val="0"/>
              </a:spcAft>
              <a:defRPr>
                <a:solidFill>
                  <a:schemeClr val="tx1"/>
                </a:solidFill>
                <a:latin typeface="Euphemia"/>
              </a:defRPr>
            </a:lvl9pPr>
          </a:lstStyle>
          <a:p>
            <a:pPr fontAlgn="base">
              <a:spcBef>
                <a:spcPct val="0"/>
              </a:spcBef>
              <a:spcAft>
                <a:spcPct val="0"/>
              </a:spcAft>
            </a:pPr>
            <a:fld id="{97C9F720-7CB2-415C-8564-D9368770B2A1}" type="slidenum">
              <a:rPr lang="en-US" altLang="fr-FR" smtClean="0"/>
              <a:pPr fontAlgn="base">
                <a:spcBef>
                  <a:spcPct val="0"/>
                </a:spcBef>
                <a:spcAft>
                  <a:spcPct val="0"/>
                </a:spcAft>
              </a:pPr>
              <a:t>29</a:t>
            </a:fld>
            <a:endParaRPr lang="en-US" altLang="fr-F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fr-FR" altLang="fr-FR"/>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Euphemia"/>
              </a:defRPr>
            </a:lvl1pPr>
            <a:lvl2pPr marL="742950" indent="-285750">
              <a:defRPr>
                <a:solidFill>
                  <a:schemeClr val="tx1"/>
                </a:solidFill>
                <a:latin typeface="Euphemia"/>
              </a:defRPr>
            </a:lvl2pPr>
            <a:lvl3pPr marL="1143000" indent="-228600">
              <a:defRPr>
                <a:solidFill>
                  <a:schemeClr val="tx1"/>
                </a:solidFill>
                <a:latin typeface="Euphemia"/>
              </a:defRPr>
            </a:lvl3pPr>
            <a:lvl4pPr marL="1600200" indent="-228600">
              <a:defRPr>
                <a:solidFill>
                  <a:schemeClr val="tx1"/>
                </a:solidFill>
                <a:latin typeface="Euphemia"/>
              </a:defRPr>
            </a:lvl4pPr>
            <a:lvl5pPr marL="2057400" indent="-228600">
              <a:defRPr>
                <a:solidFill>
                  <a:schemeClr val="tx1"/>
                </a:solidFill>
                <a:latin typeface="Euphemia"/>
              </a:defRPr>
            </a:lvl5pPr>
            <a:lvl6pPr marL="2514600" indent="-228600" fontAlgn="base">
              <a:spcBef>
                <a:spcPct val="0"/>
              </a:spcBef>
              <a:spcAft>
                <a:spcPct val="0"/>
              </a:spcAft>
              <a:defRPr>
                <a:solidFill>
                  <a:schemeClr val="tx1"/>
                </a:solidFill>
                <a:latin typeface="Euphemia"/>
              </a:defRPr>
            </a:lvl6pPr>
            <a:lvl7pPr marL="2971800" indent="-228600" fontAlgn="base">
              <a:spcBef>
                <a:spcPct val="0"/>
              </a:spcBef>
              <a:spcAft>
                <a:spcPct val="0"/>
              </a:spcAft>
              <a:defRPr>
                <a:solidFill>
                  <a:schemeClr val="tx1"/>
                </a:solidFill>
                <a:latin typeface="Euphemia"/>
              </a:defRPr>
            </a:lvl7pPr>
            <a:lvl8pPr marL="3429000" indent="-228600" fontAlgn="base">
              <a:spcBef>
                <a:spcPct val="0"/>
              </a:spcBef>
              <a:spcAft>
                <a:spcPct val="0"/>
              </a:spcAft>
              <a:defRPr>
                <a:solidFill>
                  <a:schemeClr val="tx1"/>
                </a:solidFill>
                <a:latin typeface="Euphemia"/>
              </a:defRPr>
            </a:lvl8pPr>
            <a:lvl9pPr marL="3886200" indent="-228600" fontAlgn="base">
              <a:spcBef>
                <a:spcPct val="0"/>
              </a:spcBef>
              <a:spcAft>
                <a:spcPct val="0"/>
              </a:spcAft>
              <a:defRPr>
                <a:solidFill>
                  <a:schemeClr val="tx1"/>
                </a:solidFill>
                <a:latin typeface="Euphemia"/>
              </a:defRPr>
            </a:lvl9pPr>
          </a:lstStyle>
          <a:p>
            <a:pPr fontAlgn="base">
              <a:spcBef>
                <a:spcPct val="0"/>
              </a:spcBef>
              <a:spcAft>
                <a:spcPct val="0"/>
              </a:spcAft>
            </a:pPr>
            <a:fld id="{81D35B84-08CE-447D-AB4C-907749755E9F}" type="slidenum">
              <a:rPr lang="en-US" altLang="fr-FR" smtClean="0"/>
              <a:pPr fontAlgn="base">
                <a:spcBef>
                  <a:spcPct val="0"/>
                </a:spcBef>
                <a:spcAft>
                  <a:spcPct val="0"/>
                </a:spcAft>
              </a:pPr>
              <a:t>30</a:t>
            </a:fld>
            <a:endParaRPr lang="en-US" altLang="fr-F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fr-FR" altLang="fr-FR"/>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Euphemia"/>
              </a:defRPr>
            </a:lvl1pPr>
            <a:lvl2pPr marL="742950" indent="-285750">
              <a:defRPr>
                <a:solidFill>
                  <a:schemeClr val="tx1"/>
                </a:solidFill>
                <a:latin typeface="Euphemia"/>
              </a:defRPr>
            </a:lvl2pPr>
            <a:lvl3pPr marL="1143000" indent="-228600">
              <a:defRPr>
                <a:solidFill>
                  <a:schemeClr val="tx1"/>
                </a:solidFill>
                <a:latin typeface="Euphemia"/>
              </a:defRPr>
            </a:lvl3pPr>
            <a:lvl4pPr marL="1600200" indent="-228600">
              <a:defRPr>
                <a:solidFill>
                  <a:schemeClr val="tx1"/>
                </a:solidFill>
                <a:latin typeface="Euphemia"/>
              </a:defRPr>
            </a:lvl4pPr>
            <a:lvl5pPr marL="2057400" indent="-228600">
              <a:defRPr>
                <a:solidFill>
                  <a:schemeClr val="tx1"/>
                </a:solidFill>
                <a:latin typeface="Euphemia"/>
              </a:defRPr>
            </a:lvl5pPr>
            <a:lvl6pPr marL="2514600" indent="-228600" fontAlgn="base">
              <a:spcBef>
                <a:spcPct val="0"/>
              </a:spcBef>
              <a:spcAft>
                <a:spcPct val="0"/>
              </a:spcAft>
              <a:defRPr>
                <a:solidFill>
                  <a:schemeClr val="tx1"/>
                </a:solidFill>
                <a:latin typeface="Euphemia"/>
              </a:defRPr>
            </a:lvl6pPr>
            <a:lvl7pPr marL="2971800" indent="-228600" fontAlgn="base">
              <a:spcBef>
                <a:spcPct val="0"/>
              </a:spcBef>
              <a:spcAft>
                <a:spcPct val="0"/>
              </a:spcAft>
              <a:defRPr>
                <a:solidFill>
                  <a:schemeClr val="tx1"/>
                </a:solidFill>
                <a:latin typeface="Euphemia"/>
              </a:defRPr>
            </a:lvl7pPr>
            <a:lvl8pPr marL="3429000" indent="-228600" fontAlgn="base">
              <a:spcBef>
                <a:spcPct val="0"/>
              </a:spcBef>
              <a:spcAft>
                <a:spcPct val="0"/>
              </a:spcAft>
              <a:defRPr>
                <a:solidFill>
                  <a:schemeClr val="tx1"/>
                </a:solidFill>
                <a:latin typeface="Euphemia"/>
              </a:defRPr>
            </a:lvl8pPr>
            <a:lvl9pPr marL="3886200" indent="-228600" fontAlgn="base">
              <a:spcBef>
                <a:spcPct val="0"/>
              </a:spcBef>
              <a:spcAft>
                <a:spcPct val="0"/>
              </a:spcAft>
              <a:defRPr>
                <a:solidFill>
                  <a:schemeClr val="tx1"/>
                </a:solidFill>
                <a:latin typeface="Euphemia"/>
              </a:defRPr>
            </a:lvl9pPr>
          </a:lstStyle>
          <a:p>
            <a:pPr fontAlgn="base">
              <a:spcBef>
                <a:spcPct val="0"/>
              </a:spcBef>
              <a:spcAft>
                <a:spcPct val="0"/>
              </a:spcAft>
            </a:pPr>
            <a:fld id="{6E95C965-C3CC-4310-974E-9F6156B43876}" type="slidenum">
              <a:rPr lang="en-US" altLang="fr-FR" smtClean="0"/>
              <a:pPr fontAlgn="base">
                <a:spcBef>
                  <a:spcPct val="0"/>
                </a:spcBef>
                <a:spcAft>
                  <a:spcPct val="0"/>
                </a:spcAft>
              </a:pPr>
              <a:t>31</a:t>
            </a:fld>
            <a:endParaRPr lang="en-US" altLang="fr-F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fr-FR" altLang="fr-FR"/>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Euphemia"/>
              </a:defRPr>
            </a:lvl1pPr>
            <a:lvl2pPr marL="742950" indent="-285750">
              <a:defRPr>
                <a:solidFill>
                  <a:schemeClr val="tx1"/>
                </a:solidFill>
                <a:latin typeface="Euphemia"/>
              </a:defRPr>
            </a:lvl2pPr>
            <a:lvl3pPr marL="1143000" indent="-228600">
              <a:defRPr>
                <a:solidFill>
                  <a:schemeClr val="tx1"/>
                </a:solidFill>
                <a:latin typeface="Euphemia"/>
              </a:defRPr>
            </a:lvl3pPr>
            <a:lvl4pPr marL="1600200" indent="-228600">
              <a:defRPr>
                <a:solidFill>
                  <a:schemeClr val="tx1"/>
                </a:solidFill>
                <a:latin typeface="Euphemia"/>
              </a:defRPr>
            </a:lvl4pPr>
            <a:lvl5pPr marL="2057400" indent="-228600">
              <a:defRPr>
                <a:solidFill>
                  <a:schemeClr val="tx1"/>
                </a:solidFill>
                <a:latin typeface="Euphemia"/>
              </a:defRPr>
            </a:lvl5pPr>
            <a:lvl6pPr marL="2514600" indent="-228600" fontAlgn="base">
              <a:spcBef>
                <a:spcPct val="0"/>
              </a:spcBef>
              <a:spcAft>
                <a:spcPct val="0"/>
              </a:spcAft>
              <a:defRPr>
                <a:solidFill>
                  <a:schemeClr val="tx1"/>
                </a:solidFill>
                <a:latin typeface="Euphemia"/>
              </a:defRPr>
            </a:lvl6pPr>
            <a:lvl7pPr marL="2971800" indent="-228600" fontAlgn="base">
              <a:spcBef>
                <a:spcPct val="0"/>
              </a:spcBef>
              <a:spcAft>
                <a:spcPct val="0"/>
              </a:spcAft>
              <a:defRPr>
                <a:solidFill>
                  <a:schemeClr val="tx1"/>
                </a:solidFill>
                <a:latin typeface="Euphemia"/>
              </a:defRPr>
            </a:lvl7pPr>
            <a:lvl8pPr marL="3429000" indent="-228600" fontAlgn="base">
              <a:spcBef>
                <a:spcPct val="0"/>
              </a:spcBef>
              <a:spcAft>
                <a:spcPct val="0"/>
              </a:spcAft>
              <a:defRPr>
                <a:solidFill>
                  <a:schemeClr val="tx1"/>
                </a:solidFill>
                <a:latin typeface="Euphemia"/>
              </a:defRPr>
            </a:lvl8pPr>
            <a:lvl9pPr marL="3886200" indent="-228600" fontAlgn="base">
              <a:spcBef>
                <a:spcPct val="0"/>
              </a:spcBef>
              <a:spcAft>
                <a:spcPct val="0"/>
              </a:spcAft>
              <a:defRPr>
                <a:solidFill>
                  <a:schemeClr val="tx1"/>
                </a:solidFill>
                <a:latin typeface="Euphemia"/>
              </a:defRPr>
            </a:lvl9pPr>
          </a:lstStyle>
          <a:p>
            <a:pPr fontAlgn="base">
              <a:spcBef>
                <a:spcPct val="0"/>
              </a:spcBef>
              <a:spcAft>
                <a:spcPct val="0"/>
              </a:spcAft>
            </a:pPr>
            <a:fld id="{4C3FBCF6-D913-45A4-BD07-1553C77E868C}" type="slidenum">
              <a:rPr lang="en-US" altLang="fr-FR" smtClean="0"/>
              <a:pPr fontAlgn="base">
                <a:spcBef>
                  <a:spcPct val="0"/>
                </a:spcBef>
                <a:spcAft>
                  <a:spcPct val="0"/>
                </a:spcAft>
              </a:pPr>
              <a:t>32</a:t>
            </a:fld>
            <a:endParaRPr lang="en-US" alt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fr-FR" altLang="fr-FR"/>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Euphemia"/>
              </a:defRPr>
            </a:lvl1pPr>
            <a:lvl2pPr marL="742950" indent="-285750">
              <a:defRPr>
                <a:solidFill>
                  <a:schemeClr val="tx1"/>
                </a:solidFill>
                <a:latin typeface="Euphemia"/>
              </a:defRPr>
            </a:lvl2pPr>
            <a:lvl3pPr marL="1143000" indent="-228600">
              <a:defRPr>
                <a:solidFill>
                  <a:schemeClr val="tx1"/>
                </a:solidFill>
                <a:latin typeface="Euphemia"/>
              </a:defRPr>
            </a:lvl3pPr>
            <a:lvl4pPr marL="1600200" indent="-228600">
              <a:defRPr>
                <a:solidFill>
                  <a:schemeClr val="tx1"/>
                </a:solidFill>
                <a:latin typeface="Euphemia"/>
              </a:defRPr>
            </a:lvl4pPr>
            <a:lvl5pPr marL="2057400" indent="-228600">
              <a:defRPr>
                <a:solidFill>
                  <a:schemeClr val="tx1"/>
                </a:solidFill>
                <a:latin typeface="Euphemia"/>
              </a:defRPr>
            </a:lvl5pPr>
            <a:lvl6pPr marL="2514600" indent="-228600" fontAlgn="base">
              <a:spcBef>
                <a:spcPct val="0"/>
              </a:spcBef>
              <a:spcAft>
                <a:spcPct val="0"/>
              </a:spcAft>
              <a:defRPr>
                <a:solidFill>
                  <a:schemeClr val="tx1"/>
                </a:solidFill>
                <a:latin typeface="Euphemia"/>
              </a:defRPr>
            </a:lvl6pPr>
            <a:lvl7pPr marL="2971800" indent="-228600" fontAlgn="base">
              <a:spcBef>
                <a:spcPct val="0"/>
              </a:spcBef>
              <a:spcAft>
                <a:spcPct val="0"/>
              </a:spcAft>
              <a:defRPr>
                <a:solidFill>
                  <a:schemeClr val="tx1"/>
                </a:solidFill>
                <a:latin typeface="Euphemia"/>
              </a:defRPr>
            </a:lvl7pPr>
            <a:lvl8pPr marL="3429000" indent="-228600" fontAlgn="base">
              <a:spcBef>
                <a:spcPct val="0"/>
              </a:spcBef>
              <a:spcAft>
                <a:spcPct val="0"/>
              </a:spcAft>
              <a:defRPr>
                <a:solidFill>
                  <a:schemeClr val="tx1"/>
                </a:solidFill>
                <a:latin typeface="Euphemia"/>
              </a:defRPr>
            </a:lvl8pPr>
            <a:lvl9pPr marL="3886200" indent="-228600" fontAlgn="base">
              <a:spcBef>
                <a:spcPct val="0"/>
              </a:spcBef>
              <a:spcAft>
                <a:spcPct val="0"/>
              </a:spcAft>
              <a:defRPr>
                <a:solidFill>
                  <a:schemeClr val="tx1"/>
                </a:solidFill>
                <a:latin typeface="Euphemia"/>
              </a:defRPr>
            </a:lvl9pPr>
          </a:lstStyle>
          <a:p>
            <a:pPr fontAlgn="base">
              <a:spcBef>
                <a:spcPct val="0"/>
              </a:spcBef>
              <a:spcAft>
                <a:spcPct val="0"/>
              </a:spcAft>
            </a:pPr>
            <a:fld id="{02994FDD-B433-402D-9DE2-1E14CFCA7A1A}" type="slidenum">
              <a:rPr lang="en-US" altLang="fr-FR" smtClean="0"/>
              <a:pPr fontAlgn="base">
                <a:spcBef>
                  <a:spcPct val="0"/>
                </a:spcBef>
                <a:spcAft>
                  <a:spcPct val="0"/>
                </a:spcAft>
              </a:pPr>
              <a:t>15</a:t>
            </a:fld>
            <a:endParaRPr lang="en-US" altLang="fr-F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fr-FR" altLang="fr-FR"/>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Euphemia"/>
              </a:defRPr>
            </a:lvl1pPr>
            <a:lvl2pPr marL="742950" indent="-285750">
              <a:defRPr>
                <a:solidFill>
                  <a:schemeClr val="tx1"/>
                </a:solidFill>
                <a:latin typeface="Euphemia"/>
              </a:defRPr>
            </a:lvl2pPr>
            <a:lvl3pPr marL="1143000" indent="-228600">
              <a:defRPr>
                <a:solidFill>
                  <a:schemeClr val="tx1"/>
                </a:solidFill>
                <a:latin typeface="Euphemia"/>
              </a:defRPr>
            </a:lvl3pPr>
            <a:lvl4pPr marL="1600200" indent="-228600">
              <a:defRPr>
                <a:solidFill>
                  <a:schemeClr val="tx1"/>
                </a:solidFill>
                <a:latin typeface="Euphemia"/>
              </a:defRPr>
            </a:lvl4pPr>
            <a:lvl5pPr marL="2057400" indent="-228600">
              <a:defRPr>
                <a:solidFill>
                  <a:schemeClr val="tx1"/>
                </a:solidFill>
                <a:latin typeface="Euphemia"/>
              </a:defRPr>
            </a:lvl5pPr>
            <a:lvl6pPr marL="2514600" indent="-228600" fontAlgn="base">
              <a:spcBef>
                <a:spcPct val="0"/>
              </a:spcBef>
              <a:spcAft>
                <a:spcPct val="0"/>
              </a:spcAft>
              <a:defRPr>
                <a:solidFill>
                  <a:schemeClr val="tx1"/>
                </a:solidFill>
                <a:latin typeface="Euphemia"/>
              </a:defRPr>
            </a:lvl6pPr>
            <a:lvl7pPr marL="2971800" indent="-228600" fontAlgn="base">
              <a:spcBef>
                <a:spcPct val="0"/>
              </a:spcBef>
              <a:spcAft>
                <a:spcPct val="0"/>
              </a:spcAft>
              <a:defRPr>
                <a:solidFill>
                  <a:schemeClr val="tx1"/>
                </a:solidFill>
                <a:latin typeface="Euphemia"/>
              </a:defRPr>
            </a:lvl7pPr>
            <a:lvl8pPr marL="3429000" indent="-228600" fontAlgn="base">
              <a:spcBef>
                <a:spcPct val="0"/>
              </a:spcBef>
              <a:spcAft>
                <a:spcPct val="0"/>
              </a:spcAft>
              <a:defRPr>
                <a:solidFill>
                  <a:schemeClr val="tx1"/>
                </a:solidFill>
                <a:latin typeface="Euphemia"/>
              </a:defRPr>
            </a:lvl8pPr>
            <a:lvl9pPr marL="3886200" indent="-228600" fontAlgn="base">
              <a:spcBef>
                <a:spcPct val="0"/>
              </a:spcBef>
              <a:spcAft>
                <a:spcPct val="0"/>
              </a:spcAft>
              <a:defRPr>
                <a:solidFill>
                  <a:schemeClr val="tx1"/>
                </a:solidFill>
                <a:latin typeface="Euphemia"/>
              </a:defRPr>
            </a:lvl9pPr>
          </a:lstStyle>
          <a:p>
            <a:pPr fontAlgn="base">
              <a:spcBef>
                <a:spcPct val="0"/>
              </a:spcBef>
              <a:spcAft>
                <a:spcPct val="0"/>
              </a:spcAft>
            </a:pPr>
            <a:fld id="{1B693347-1F00-4B65-B5D3-FA56115A8917}" type="slidenum">
              <a:rPr lang="en-US" altLang="fr-FR" smtClean="0"/>
              <a:pPr fontAlgn="base">
                <a:spcBef>
                  <a:spcPct val="0"/>
                </a:spcBef>
                <a:spcAft>
                  <a:spcPct val="0"/>
                </a:spcAft>
              </a:pPr>
              <a:t>33</a:t>
            </a:fld>
            <a:endParaRPr lang="en-US" altLang="fr-F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fr-FR" altLang="fr-FR"/>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Euphemia"/>
              </a:defRPr>
            </a:lvl1pPr>
            <a:lvl2pPr marL="742950" indent="-285750">
              <a:defRPr>
                <a:solidFill>
                  <a:schemeClr val="tx1"/>
                </a:solidFill>
                <a:latin typeface="Euphemia"/>
              </a:defRPr>
            </a:lvl2pPr>
            <a:lvl3pPr marL="1143000" indent="-228600">
              <a:defRPr>
                <a:solidFill>
                  <a:schemeClr val="tx1"/>
                </a:solidFill>
                <a:latin typeface="Euphemia"/>
              </a:defRPr>
            </a:lvl3pPr>
            <a:lvl4pPr marL="1600200" indent="-228600">
              <a:defRPr>
                <a:solidFill>
                  <a:schemeClr val="tx1"/>
                </a:solidFill>
                <a:latin typeface="Euphemia"/>
              </a:defRPr>
            </a:lvl4pPr>
            <a:lvl5pPr marL="2057400" indent="-228600">
              <a:defRPr>
                <a:solidFill>
                  <a:schemeClr val="tx1"/>
                </a:solidFill>
                <a:latin typeface="Euphemia"/>
              </a:defRPr>
            </a:lvl5pPr>
            <a:lvl6pPr marL="2514600" indent="-228600" fontAlgn="base">
              <a:spcBef>
                <a:spcPct val="0"/>
              </a:spcBef>
              <a:spcAft>
                <a:spcPct val="0"/>
              </a:spcAft>
              <a:defRPr>
                <a:solidFill>
                  <a:schemeClr val="tx1"/>
                </a:solidFill>
                <a:latin typeface="Euphemia"/>
              </a:defRPr>
            </a:lvl6pPr>
            <a:lvl7pPr marL="2971800" indent="-228600" fontAlgn="base">
              <a:spcBef>
                <a:spcPct val="0"/>
              </a:spcBef>
              <a:spcAft>
                <a:spcPct val="0"/>
              </a:spcAft>
              <a:defRPr>
                <a:solidFill>
                  <a:schemeClr val="tx1"/>
                </a:solidFill>
                <a:latin typeface="Euphemia"/>
              </a:defRPr>
            </a:lvl7pPr>
            <a:lvl8pPr marL="3429000" indent="-228600" fontAlgn="base">
              <a:spcBef>
                <a:spcPct val="0"/>
              </a:spcBef>
              <a:spcAft>
                <a:spcPct val="0"/>
              </a:spcAft>
              <a:defRPr>
                <a:solidFill>
                  <a:schemeClr val="tx1"/>
                </a:solidFill>
                <a:latin typeface="Euphemia"/>
              </a:defRPr>
            </a:lvl8pPr>
            <a:lvl9pPr marL="3886200" indent="-228600" fontAlgn="base">
              <a:spcBef>
                <a:spcPct val="0"/>
              </a:spcBef>
              <a:spcAft>
                <a:spcPct val="0"/>
              </a:spcAft>
              <a:defRPr>
                <a:solidFill>
                  <a:schemeClr val="tx1"/>
                </a:solidFill>
                <a:latin typeface="Euphemia"/>
              </a:defRPr>
            </a:lvl9pPr>
          </a:lstStyle>
          <a:p>
            <a:pPr fontAlgn="base">
              <a:spcBef>
                <a:spcPct val="0"/>
              </a:spcBef>
              <a:spcAft>
                <a:spcPct val="0"/>
              </a:spcAft>
            </a:pPr>
            <a:fld id="{424912AB-C846-4C04-955B-86D410665D1D}" type="slidenum">
              <a:rPr lang="en-US" altLang="fr-FR" smtClean="0"/>
              <a:pPr fontAlgn="base">
                <a:spcBef>
                  <a:spcPct val="0"/>
                </a:spcBef>
                <a:spcAft>
                  <a:spcPct val="0"/>
                </a:spcAft>
              </a:pPr>
              <a:t>34</a:t>
            </a:fld>
            <a:endParaRPr lang="en-US" altLang="fr-F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fr-FR" altLang="fr-FR"/>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Euphemia"/>
              </a:defRPr>
            </a:lvl1pPr>
            <a:lvl2pPr marL="742950" indent="-285750">
              <a:defRPr>
                <a:solidFill>
                  <a:schemeClr val="tx1"/>
                </a:solidFill>
                <a:latin typeface="Euphemia"/>
              </a:defRPr>
            </a:lvl2pPr>
            <a:lvl3pPr marL="1143000" indent="-228600">
              <a:defRPr>
                <a:solidFill>
                  <a:schemeClr val="tx1"/>
                </a:solidFill>
                <a:latin typeface="Euphemia"/>
              </a:defRPr>
            </a:lvl3pPr>
            <a:lvl4pPr marL="1600200" indent="-228600">
              <a:defRPr>
                <a:solidFill>
                  <a:schemeClr val="tx1"/>
                </a:solidFill>
                <a:latin typeface="Euphemia"/>
              </a:defRPr>
            </a:lvl4pPr>
            <a:lvl5pPr marL="2057400" indent="-228600">
              <a:defRPr>
                <a:solidFill>
                  <a:schemeClr val="tx1"/>
                </a:solidFill>
                <a:latin typeface="Euphemia"/>
              </a:defRPr>
            </a:lvl5pPr>
            <a:lvl6pPr marL="2514600" indent="-228600" fontAlgn="base">
              <a:spcBef>
                <a:spcPct val="0"/>
              </a:spcBef>
              <a:spcAft>
                <a:spcPct val="0"/>
              </a:spcAft>
              <a:defRPr>
                <a:solidFill>
                  <a:schemeClr val="tx1"/>
                </a:solidFill>
                <a:latin typeface="Euphemia"/>
              </a:defRPr>
            </a:lvl6pPr>
            <a:lvl7pPr marL="2971800" indent="-228600" fontAlgn="base">
              <a:spcBef>
                <a:spcPct val="0"/>
              </a:spcBef>
              <a:spcAft>
                <a:spcPct val="0"/>
              </a:spcAft>
              <a:defRPr>
                <a:solidFill>
                  <a:schemeClr val="tx1"/>
                </a:solidFill>
                <a:latin typeface="Euphemia"/>
              </a:defRPr>
            </a:lvl7pPr>
            <a:lvl8pPr marL="3429000" indent="-228600" fontAlgn="base">
              <a:spcBef>
                <a:spcPct val="0"/>
              </a:spcBef>
              <a:spcAft>
                <a:spcPct val="0"/>
              </a:spcAft>
              <a:defRPr>
                <a:solidFill>
                  <a:schemeClr val="tx1"/>
                </a:solidFill>
                <a:latin typeface="Euphemia"/>
              </a:defRPr>
            </a:lvl8pPr>
            <a:lvl9pPr marL="3886200" indent="-228600" fontAlgn="base">
              <a:spcBef>
                <a:spcPct val="0"/>
              </a:spcBef>
              <a:spcAft>
                <a:spcPct val="0"/>
              </a:spcAft>
              <a:defRPr>
                <a:solidFill>
                  <a:schemeClr val="tx1"/>
                </a:solidFill>
                <a:latin typeface="Euphemia"/>
              </a:defRPr>
            </a:lvl9pPr>
          </a:lstStyle>
          <a:p>
            <a:pPr fontAlgn="base">
              <a:spcBef>
                <a:spcPct val="0"/>
              </a:spcBef>
              <a:spcAft>
                <a:spcPct val="0"/>
              </a:spcAft>
            </a:pPr>
            <a:fld id="{D5CBC1BF-B2A9-46B7-86E6-59C0115485C4}" type="slidenum">
              <a:rPr lang="en-US" altLang="fr-FR" smtClean="0"/>
              <a:pPr fontAlgn="base">
                <a:spcBef>
                  <a:spcPct val="0"/>
                </a:spcBef>
                <a:spcAft>
                  <a:spcPct val="0"/>
                </a:spcAft>
              </a:pPr>
              <a:t>35</a:t>
            </a:fld>
            <a:endParaRPr lang="en-US" altLang="fr-F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fr-FR" altLang="fr-FR"/>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Euphemia"/>
              </a:defRPr>
            </a:lvl1pPr>
            <a:lvl2pPr marL="742950" indent="-285750">
              <a:defRPr>
                <a:solidFill>
                  <a:schemeClr val="tx1"/>
                </a:solidFill>
                <a:latin typeface="Euphemia"/>
              </a:defRPr>
            </a:lvl2pPr>
            <a:lvl3pPr marL="1143000" indent="-228600">
              <a:defRPr>
                <a:solidFill>
                  <a:schemeClr val="tx1"/>
                </a:solidFill>
                <a:latin typeface="Euphemia"/>
              </a:defRPr>
            </a:lvl3pPr>
            <a:lvl4pPr marL="1600200" indent="-228600">
              <a:defRPr>
                <a:solidFill>
                  <a:schemeClr val="tx1"/>
                </a:solidFill>
                <a:latin typeface="Euphemia"/>
              </a:defRPr>
            </a:lvl4pPr>
            <a:lvl5pPr marL="2057400" indent="-228600">
              <a:defRPr>
                <a:solidFill>
                  <a:schemeClr val="tx1"/>
                </a:solidFill>
                <a:latin typeface="Euphemia"/>
              </a:defRPr>
            </a:lvl5pPr>
            <a:lvl6pPr marL="2514600" indent="-228600" fontAlgn="base">
              <a:spcBef>
                <a:spcPct val="0"/>
              </a:spcBef>
              <a:spcAft>
                <a:spcPct val="0"/>
              </a:spcAft>
              <a:defRPr>
                <a:solidFill>
                  <a:schemeClr val="tx1"/>
                </a:solidFill>
                <a:latin typeface="Euphemia"/>
              </a:defRPr>
            </a:lvl6pPr>
            <a:lvl7pPr marL="2971800" indent="-228600" fontAlgn="base">
              <a:spcBef>
                <a:spcPct val="0"/>
              </a:spcBef>
              <a:spcAft>
                <a:spcPct val="0"/>
              </a:spcAft>
              <a:defRPr>
                <a:solidFill>
                  <a:schemeClr val="tx1"/>
                </a:solidFill>
                <a:latin typeface="Euphemia"/>
              </a:defRPr>
            </a:lvl7pPr>
            <a:lvl8pPr marL="3429000" indent="-228600" fontAlgn="base">
              <a:spcBef>
                <a:spcPct val="0"/>
              </a:spcBef>
              <a:spcAft>
                <a:spcPct val="0"/>
              </a:spcAft>
              <a:defRPr>
                <a:solidFill>
                  <a:schemeClr val="tx1"/>
                </a:solidFill>
                <a:latin typeface="Euphemia"/>
              </a:defRPr>
            </a:lvl8pPr>
            <a:lvl9pPr marL="3886200" indent="-228600" fontAlgn="base">
              <a:spcBef>
                <a:spcPct val="0"/>
              </a:spcBef>
              <a:spcAft>
                <a:spcPct val="0"/>
              </a:spcAft>
              <a:defRPr>
                <a:solidFill>
                  <a:schemeClr val="tx1"/>
                </a:solidFill>
                <a:latin typeface="Euphemia"/>
              </a:defRPr>
            </a:lvl9pPr>
          </a:lstStyle>
          <a:p>
            <a:pPr fontAlgn="base">
              <a:spcBef>
                <a:spcPct val="0"/>
              </a:spcBef>
              <a:spcAft>
                <a:spcPct val="0"/>
              </a:spcAft>
            </a:pPr>
            <a:fld id="{D817C95C-9B28-4433-830A-358E2B77B11B}" type="slidenum">
              <a:rPr lang="en-US" altLang="fr-FR" smtClean="0"/>
              <a:pPr fontAlgn="base">
                <a:spcBef>
                  <a:spcPct val="0"/>
                </a:spcBef>
                <a:spcAft>
                  <a:spcPct val="0"/>
                </a:spcAft>
              </a:pPr>
              <a:t>36</a:t>
            </a:fld>
            <a:endParaRPr lang="en-US" altLang="fr-F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fr-FR" altLang="fr-FR"/>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Euphemia"/>
              </a:defRPr>
            </a:lvl1pPr>
            <a:lvl2pPr marL="742950" indent="-285750">
              <a:defRPr>
                <a:solidFill>
                  <a:schemeClr val="tx1"/>
                </a:solidFill>
                <a:latin typeface="Euphemia"/>
              </a:defRPr>
            </a:lvl2pPr>
            <a:lvl3pPr marL="1143000" indent="-228600">
              <a:defRPr>
                <a:solidFill>
                  <a:schemeClr val="tx1"/>
                </a:solidFill>
                <a:latin typeface="Euphemia"/>
              </a:defRPr>
            </a:lvl3pPr>
            <a:lvl4pPr marL="1600200" indent="-228600">
              <a:defRPr>
                <a:solidFill>
                  <a:schemeClr val="tx1"/>
                </a:solidFill>
                <a:latin typeface="Euphemia"/>
              </a:defRPr>
            </a:lvl4pPr>
            <a:lvl5pPr marL="2057400" indent="-228600">
              <a:defRPr>
                <a:solidFill>
                  <a:schemeClr val="tx1"/>
                </a:solidFill>
                <a:latin typeface="Euphemia"/>
              </a:defRPr>
            </a:lvl5pPr>
            <a:lvl6pPr marL="2514600" indent="-228600" fontAlgn="base">
              <a:spcBef>
                <a:spcPct val="0"/>
              </a:spcBef>
              <a:spcAft>
                <a:spcPct val="0"/>
              </a:spcAft>
              <a:defRPr>
                <a:solidFill>
                  <a:schemeClr val="tx1"/>
                </a:solidFill>
                <a:latin typeface="Euphemia"/>
              </a:defRPr>
            </a:lvl6pPr>
            <a:lvl7pPr marL="2971800" indent="-228600" fontAlgn="base">
              <a:spcBef>
                <a:spcPct val="0"/>
              </a:spcBef>
              <a:spcAft>
                <a:spcPct val="0"/>
              </a:spcAft>
              <a:defRPr>
                <a:solidFill>
                  <a:schemeClr val="tx1"/>
                </a:solidFill>
                <a:latin typeface="Euphemia"/>
              </a:defRPr>
            </a:lvl7pPr>
            <a:lvl8pPr marL="3429000" indent="-228600" fontAlgn="base">
              <a:spcBef>
                <a:spcPct val="0"/>
              </a:spcBef>
              <a:spcAft>
                <a:spcPct val="0"/>
              </a:spcAft>
              <a:defRPr>
                <a:solidFill>
                  <a:schemeClr val="tx1"/>
                </a:solidFill>
                <a:latin typeface="Euphemia"/>
              </a:defRPr>
            </a:lvl8pPr>
            <a:lvl9pPr marL="3886200" indent="-228600" fontAlgn="base">
              <a:spcBef>
                <a:spcPct val="0"/>
              </a:spcBef>
              <a:spcAft>
                <a:spcPct val="0"/>
              </a:spcAft>
              <a:defRPr>
                <a:solidFill>
                  <a:schemeClr val="tx1"/>
                </a:solidFill>
                <a:latin typeface="Euphemia"/>
              </a:defRPr>
            </a:lvl9pPr>
          </a:lstStyle>
          <a:p>
            <a:pPr fontAlgn="base">
              <a:spcBef>
                <a:spcPct val="0"/>
              </a:spcBef>
              <a:spcAft>
                <a:spcPct val="0"/>
              </a:spcAft>
            </a:pPr>
            <a:fld id="{24A942D3-FD57-4B89-A021-D6BB648ED901}" type="slidenum">
              <a:rPr lang="en-US" altLang="fr-FR" smtClean="0"/>
              <a:pPr fontAlgn="base">
                <a:spcBef>
                  <a:spcPct val="0"/>
                </a:spcBef>
                <a:spcAft>
                  <a:spcPct val="0"/>
                </a:spcAft>
              </a:pPr>
              <a:t>37</a:t>
            </a:fld>
            <a:endParaRPr lang="en-US" altLang="fr-F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fr-FR" altLang="fr-FR"/>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Euphemia"/>
              </a:defRPr>
            </a:lvl1pPr>
            <a:lvl2pPr marL="742950" indent="-285750">
              <a:defRPr>
                <a:solidFill>
                  <a:schemeClr val="tx1"/>
                </a:solidFill>
                <a:latin typeface="Euphemia"/>
              </a:defRPr>
            </a:lvl2pPr>
            <a:lvl3pPr marL="1143000" indent="-228600">
              <a:defRPr>
                <a:solidFill>
                  <a:schemeClr val="tx1"/>
                </a:solidFill>
                <a:latin typeface="Euphemia"/>
              </a:defRPr>
            </a:lvl3pPr>
            <a:lvl4pPr marL="1600200" indent="-228600">
              <a:defRPr>
                <a:solidFill>
                  <a:schemeClr val="tx1"/>
                </a:solidFill>
                <a:latin typeface="Euphemia"/>
              </a:defRPr>
            </a:lvl4pPr>
            <a:lvl5pPr marL="2057400" indent="-228600">
              <a:defRPr>
                <a:solidFill>
                  <a:schemeClr val="tx1"/>
                </a:solidFill>
                <a:latin typeface="Euphemia"/>
              </a:defRPr>
            </a:lvl5pPr>
            <a:lvl6pPr marL="2514600" indent="-228600" fontAlgn="base">
              <a:spcBef>
                <a:spcPct val="0"/>
              </a:spcBef>
              <a:spcAft>
                <a:spcPct val="0"/>
              </a:spcAft>
              <a:defRPr>
                <a:solidFill>
                  <a:schemeClr val="tx1"/>
                </a:solidFill>
                <a:latin typeface="Euphemia"/>
              </a:defRPr>
            </a:lvl6pPr>
            <a:lvl7pPr marL="2971800" indent="-228600" fontAlgn="base">
              <a:spcBef>
                <a:spcPct val="0"/>
              </a:spcBef>
              <a:spcAft>
                <a:spcPct val="0"/>
              </a:spcAft>
              <a:defRPr>
                <a:solidFill>
                  <a:schemeClr val="tx1"/>
                </a:solidFill>
                <a:latin typeface="Euphemia"/>
              </a:defRPr>
            </a:lvl7pPr>
            <a:lvl8pPr marL="3429000" indent="-228600" fontAlgn="base">
              <a:spcBef>
                <a:spcPct val="0"/>
              </a:spcBef>
              <a:spcAft>
                <a:spcPct val="0"/>
              </a:spcAft>
              <a:defRPr>
                <a:solidFill>
                  <a:schemeClr val="tx1"/>
                </a:solidFill>
                <a:latin typeface="Euphemia"/>
              </a:defRPr>
            </a:lvl8pPr>
            <a:lvl9pPr marL="3886200" indent="-228600" fontAlgn="base">
              <a:spcBef>
                <a:spcPct val="0"/>
              </a:spcBef>
              <a:spcAft>
                <a:spcPct val="0"/>
              </a:spcAft>
              <a:defRPr>
                <a:solidFill>
                  <a:schemeClr val="tx1"/>
                </a:solidFill>
                <a:latin typeface="Euphemia"/>
              </a:defRPr>
            </a:lvl9pPr>
          </a:lstStyle>
          <a:p>
            <a:pPr fontAlgn="base">
              <a:spcBef>
                <a:spcPct val="0"/>
              </a:spcBef>
              <a:spcAft>
                <a:spcPct val="0"/>
              </a:spcAft>
            </a:pPr>
            <a:fld id="{4C4988C1-AB0D-4D5D-8394-10B926349778}" type="slidenum">
              <a:rPr lang="en-US" altLang="fr-FR" smtClean="0"/>
              <a:pPr fontAlgn="base">
                <a:spcBef>
                  <a:spcPct val="0"/>
                </a:spcBef>
                <a:spcAft>
                  <a:spcPct val="0"/>
                </a:spcAft>
              </a:pPr>
              <a:t>38</a:t>
            </a:fld>
            <a:endParaRPr lang="en-US" altLang="fr-F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fr-FR" altLang="fr-FR"/>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Euphemia"/>
              </a:defRPr>
            </a:lvl1pPr>
            <a:lvl2pPr marL="742950" indent="-285750">
              <a:defRPr>
                <a:solidFill>
                  <a:schemeClr val="tx1"/>
                </a:solidFill>
                <a:latin typeface="Euphemia"/>
              </a:defRPr>
            </a:lvl2pPr>
            <a:lvl3pPr marL="1143000" indent="-228600">
              <a:defRPr>
                <a:solidFill>
                  <a:schemeClr val="tx1"/>
                </a:solidFill>
                <a:latin typeface="Euphemia"/>
              </a:defRPr>
            </a:lvl3pPr>
            <a:lvl4pPr marL="1600200" indent="-228600">
              <a:defRPr>
                <a:solidFill>
                  <a:schemeClr val="tx1"/>
                </a:solidFill>
                <a:latin typeface="Euphemia"/>
              </a:defRPr>
            </a:lvl4pPr>
            <a:lvl5pPr marL="2057400" indent="-228600">
              <a:defRPr>
                <a:solidFill>
                  <a:schemeClr val="tx1"/>
                </a:solidFill>
                <a:latin typeface="Euphemia"/>
              </a:defRPr>
            </a:lvl5pPr>
            <a:lvl6pPr marL="2514600" indent="-228600" fontAlgn="base">
              <a:spcBef>
                <a:spcPct val="0"/>
              </a:spcBef>
              <a:spcAft>
                <a:spcPct val="0"/>
              </a:spcAft>
              <a:defRPr>
                <a:solidFill>
                  <a:schemeClr val="tx1"/>
                </a:solidFill>
                <a:latin typeface="Euphemia"/>
              </a:defRPr>
            </a:lvl6pPr>
            <a:lvl7pPr marL="2971800" indent="-228600" fontAlgn="base">
              <a:spcBef>
                <a:spcPct val="0"/>
              </a:spcBef>
              <a:spcAft>
                <a:spcPct val="0"/>
              </a:spcAft>
              <a:defRPr>
                <a:solidFill>
                  <a:schemeClr val="tx1"/>
                </a:solidFill>
                <a:latin typeface="Euphemia"/>
              </a:defRPr>
            </a:lvl7pPr>
            <a:lvl8pPr marL="3429000" indent="-228600" fontAlgn="base">
              <a:spcBef>
                <a:spcPct val="0"/>
              </a:spcBef>
              <a:spcAft>
                <a:spcPct val="0"/>
              </a:spcAft>
              <a:defRPr>
                <a:solidFill>
                  <a:schemeClr val="tx1"/>
                </a:solidFill>
                <a:latin typeface="Euphemia"/>
              </a:defRPr>
            </a:lvl8pPr>
            <a:lvl9pPr marL="3886200" indent="-228600" fontAlgn="base">
              <a:spcBef>
                <a:spcPct val="0"/>
              </a:spcBef>
              <a:spcAft>
                <a:spcPct val="0"/>
              </a:spcAft>
              <a:defRPr>
                <a:solidFill>
                  <a:schemeClr val="tx1"/>
                </a:solidFill>
                <a:latin typeface="Euphemia"/>
              </a:defRPr>
            </a:lvl9pPr>
          </a:lstStyle>
          <a:p>
            <a:pPr fontAlgn="base">
              <a:spcBef>
                <a:spcPct val="0"/>
              </a:spcBef>
              <a:spcAft>
                <a:spcPct val="0"/>
              </a:spcAft>
            </a:pPr>
            <a:fld id="{F37A935E-7FD7-4ED7-B753-7C73D7A5D1B5}" type="slidenum">
              <a:rPr lang="en-US" altLang="fr-FR" smtClean="0"/>
              <a:pPr fontAlgn="base">
                <a:spcBef>
                  <a:spcPct val="0"/>
                </a:spcBef>
                <a:spcAft>
                  <a:spcPct val="0"/>
                </a:spcAft>
              </a:pPr>
              <a:t>39</a:t>
            </a:fld>
            <a:endParaRPr lang="en-US" altLang="fr-F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fr-FR" altLang="fr-FR"/>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Euphemia"/>
              </a:defRPr>
            </a:lvl1pPr>
            <a:lvl2pPr marL="742950" indent="-285750">
              <a:defRPr>
                <a:solidFill>
                  <a:schemeClr val="tx1"/>
                </a:solidFill>
                <a:latin typeface="Euphemia"/>
              </a:defRPr>
            </a:lvl2pPr>
            <a:lvl3pPr marL="1143000" indent="-228600">
              <a:defRPr>
                <a:solidFill>
                  <a:schemeClr val="tx1"/>
                </a:solidFill>
                <a:latin typeface="Euphemia"/>
              </a:defRPr>
            </a:lvl3pPr>
            <a:lvl4pPr marL="1600200" indent="-228600">
              <a:defRPr>
                <a:solidFill>
                  <a:schemeClr val="tx1"/>
                </a:solidFill>
                <a:latin typeface="Euphemia"/>
              </a:defRPr>
            </a:lvl4pPr>
            <a:lvl5pPr marL="2057400" indent="-228600">
              <a:defRPr>
                <a:solidFill>
                  <a:schemeClr val="tx1"/>
                </a:solidFill>
                <a:latin typeface="Euphemia"/>
              </a:defRPr>
            </a:lvl5pPr>
            <a:lvl6pPr marL="2514600" indent="-228600" fontAlgn="base">
              <a:spcBef>
                <a:spcPct val="0"/>
              </a:spcBef>
              <a:spcAft>
                <a:spcPct val="0"/>
              </a:spcAft>
              <a:defRPr>
                <a:solidFill>
                  <a:schemeClr val="tx1"/>
                </a:solidFill>
                <a:latin typeface="Euphemia"/>
              </a:defRPr>
            </a:lvl6pPr>
            <a:lvl7pPr marL="2971800" indent="-228600" fontAlgn="base">
              <a:spcBef>
                <a:spcPct val="0"/>
              </a:spcBef>
              <a:spcAft>
                <a:spcPct val="0"/>
              </a:spcAft>
              <a:defRPr>
                <a:solidFill>
                  <a:schemeClr val="tx1"/>
                </a:solidFill>
                <a:latin typeface="Euphemia"/>
              </a:defRPr>
            </a:lvl7pPr>
            <a:lvl8pPr marL="3429000" indent="-228600" fontAlgn="base">
              <a:spcBef>
                <a:spcPct val="0"/>
              </a:spcBef>
              <a:spcAft>
                <a:spcPct val="0"/>
              </a:spcAft>
              <a:defRPr>
                <a:solidFill>
                  <a:schemeClr val="tx1"/>
                </a:solidFill>
                <a:latin typeface="Euphemia"/>
              </a:defRPr>
            </a:lvl8pPr>
            <a:lvl9pPr marL="3886200" indent="-228600" fontAlgn="base">
              <a:spcBef>
                <a:spcPct val="0"/>
              </a:spcBef>
              <a:spcAft>
                <a:spcPct val="0"/>
              </a:spcAft>
              <a:defRPr>
                <a:solidFill>
                  <a:schemeClr val="tx1"/>
                </a:solidFill>
                <a:latin typeface="Euphemia"/>
              </a:defRPr>
            </a:lvl9pPr>
          </a:lstStyle>
          <a:p>
            <a:pPr fontAlgn="base">
              <a:spcBef>
                <a:spcPct val="0"/>
              </a:spcBef>
              <a:spcAft>
                <a:spcPct val="0"/>
              </a:spcAft>
            </a:pPr>
            <a:fld id="{AC7D7B47-1144-453D-A319-244ECCA58F5E}" type="slidenum">
              <a:rPr lang="en-US" altLang="fr-FR" smtClean="0"/>
              <a:pPr fontAlgn="base">
                <a:spcBef>
                  <a:spcPct val="0"/>
                </a:spcBef>
                <a:spcAft>
                  <a:spcPct val="0"/>
                </a:spcAft>
              </a:pPr>
              <a:t>40</a:t>
            </a:fld>
            <a:endParaRPr lang="en-US" altLang="fr-F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fr-FR" altLang="fr-FR"/>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Euphemia"/>
              </a:defRPr>
            </a:lvl1pPr>
            <a:lvl2pPr marL="742950" indent="-285750">
              <a:defRPr>
                <a:solidFill>
                  <a:schemeClr val="tx1"/>
                </a:solidFill>
                <a:latin typeface="Euphemia"/>
              </a:defRPr>
            </a:lvl2pPr>
            <a:lvl3pPr marL="1143000" indent="-228600">
              <a:defRPr>
                <a:solidFill>
                  <a:schemeClr val="tx1"/>
                </a:solidFill>
                <a:latin typeface="Euphemia"/>
              </a:defRPr>
            </a:lvl3pPr>
            <a:lvl4pPr marL="1600200" indent="-228600">
              <a:defRPr>
                <a:solidFill>
                  <a:schemeClr val="tx1"/>
                </a:solidFill>
                <a:latin typeface="Euphemia"/>
              </a:defRPr>
            </a:lvl4pPr>
            <a:lvl5pPr marL="2057400" indent="-228600">
              <a:defRPr>
                <a:solidFill>
                  <a:schemeClr val="tx1"/>
                </a:solidFill>
                <a:latin typeface="Euphemia"/>
              </a:defRPr>
            </a:lvl5pPr>
            <a:lvl6pPr marL="2514600" indent="-228600" fontAlgn="base">
              <a:spcBef>
                <a:spcPct val="0"/>
              </a:spcBef>
              <a:spcAft>
                <a:spcPct val="0"/>
              </a:spcAft>
              <a:defRPr>
                <a:solidFill>
                  <a:schemeClr val="tx1"/>
                </a:solidFill>
                <a:latin typeface="Euphemia"/>
              </a:defRPr>
            </a:lvl6pPr>
            <a:lvl7pPr marL="2971800" indent="-228600" fontAlgn="base">
              <a:spcBef>
                <a:spcPct val="0"/>
              </a:spcBef>
              <a:spcAft>
                <a:spcPct val="0"/>
              </a:spcAft>
              <a:defRPr>
                <a:solidFill>
                  <a:schemeClr val="tx1"/>
                </a:solidFill>
                <a:latin typeface="Euphemia"/>
              </a:defRPr>
            </a:lvl7pPr>
            <a:lvl8pPr marL="3429000" indent="-228600" fontAlgn="base">
              <a:spcBef>
                <a:spcPct val="0"/>
              </a:spcBef>
              <a:spcAft>
                <a:spcPct val="0"/>
              </a:spcAft>
              <a:defRPr>
                <a:solidFill>
                  <a:schemeClr val="tx1"/>
                </a:solidFill>
                <a:latin typeface="Euphemia"/>
              </a:defRPr>
            </a:lvl8pPr>
            <a:lvl9pPr marL="3886200" indent="-228600" fontAlgn="base">
              <a:spcBef>
                <a:spcPct val="0"/>
              </a:spcBef>
              <a:spcAft>
                <a:spcPct val="0"/>
              </a:spcAft>
              <a:defRPr>
                <a:solidFill>
                  <a:schemeClr val="tx1"/>
                </a:solidFill>
                <a:latin typeface="Euphemia"/>
              </a:defRPr>
            </a:lvl9pPr>
          </a:lstStyle>
          <a:p>
            <a:pPr fontAlgn="base">
              <a:spcBef>
                <a:spcPct val="0"/>
              </a:spcBef>
              <a:spcAft>
                <a:spcPct val="0"/>
              </a:spcAft>
            </a:pPr>
            <a:fld id="{9050E557-FFCF-44E5-A4B9-5655FF025C1B}" type="slidenum">
              <a:rPr lang="en-US" altLang="fr-FR" smtClean="0"/>
              <a:pPr fontAlgn="base">
                <a:spcBef>
                  <a:spcPct val="0"/>
                </a:spcBef>
                <a:spcAft>
                  <a:spcPct val="0"/>
                </a:spcAft>
              </a:pPr>
              <a:t>41</a:t>
            </a:fld>
            <a:endParaRPr lang="en-US" altLang="fr-F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fr-FR" altLang="fr-FR"/>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Euphemia"/>
              </a:defRPr>
            </a:lvl1pPr>
            <a:lvl2pPr marL="742950" indent="-285750">
              <a:defRPr>
                <a:solidFill>
                  <a:schemeClr val="tx1"/>
                </a:solidFill>
                <a:latin typeface="Euphemia"/>
              </a:defRPr>
            </a:lvl2pPr>
            <a:lvl3pPr marL="1143000" indent="-228600">
              <a:defRPr>
                <a:solidFill>
                  <a:schemeClr val="tx1"/>
                </a:solidFill>
                <a:latin typeface="Euphemia"/>
              </a:defRPr>
            </a:lvl3pPr>
            <a:lvl4pPr marL="1600200" indent="-228600">
              <a:defRPr>
                <a:solidFill>
                  <a:schemeClr val="tx1"/>
                </a:solidFill>
                <a:latin typeface="Euphemia"/>
              </a:defRPr>
            </a:lvl4pPr>
            <a:lvl5pPr marL="2057400" indent="-228600">
              <a:defRPr>
                <a:solidFill>
                  <a:schemeClr val="tx1"/>
                </a:solidFill>
                <a:latin typeface="Euphemia"/>
              </a:defRPr>
            </a:lvl5pPr>
            <a:lvl6pPr marL="2514600" indent="-228600" fontAlgn="base">
              <a:spcBef>
                <a:spcPct val="0"/>
              </a:spcBef>
              <a:spcAft>
                <a:spcPct val="0"/>
              </a:spcAft>
              <a:defRPr>
                <a:solidFill>
                  <a:schemeClr val="tx1"/>
                </a:solidFill>
                <a:latin typeface="Euphemia"/>
              </a:defRPr>
            </a:lvl6pPr>
            <a:lvl7pPr marL="2971800" indent="-228600" fontAlgn="base">
              <a:spcBef>
                <a:spcPct val="0"/>
              </a:spcBef>
              <a:spcAft>
                <a:spcPct val="0"/>
              </a:spcAft>
              <a:defRPr>
                <a:solidFill>
                  <a:schemeClr val="tx1"/>
                </a:solidFill>
                <a:latin typeface="Euphemia"/>
              </a:defRPr>
            </a:lvl7pPr>
            <a:lvl8pPr marL="3429000" indent="-228600" fontAlgn="base">
              <a:spcBef>
                <a:spcPct val="0"/>
              </a:spcBef>
              <a:spcAft>
                <a:spcPct val="0"/>
              </a:spcAft>
              <a:defRPr>
                <a:solidFill>
                  <a:schemeClr val="tx1"/>
                </a:solidFill>
                <a:latin typeface="Euphemia"/>
              </a:defRPr>
            </a:lvl8pPr>
            <a:lvl9pPr marL="3886200" indent="-228600" fontAlgn="base">
              <a:spcBef>
                <a:spcPct val="0"/>
              </a:spcBef>
              <a:spcAft>
                <a:spcPct val="0"/>
              </a:spcAft>
              <a:defRPr>
                <a:solidFill>
                  <a:schemeClr val="tx1"/>
                </a:solidFill>
                <a:latin typeface="Euphemia"/>
              </a:defRPr>
            </a:lvl9pPr>
          </a:lstStyle>
          <a:p>
            <a:pPr fontAlgn="base">
              <a:spcBef>
                <a:spcPct val="0"/>
              </a:spcBef>
              <a:spcAft>
                <a:spcPct val="0"/>
              </a:spcAft>
            </a:pPr>
            <a:fld id="{A02FD107-AB09-442F-970D-7E0795BFCDA2}" type="slidenum">
              <a:rPr lang="en-US" altLang="fr-FR" smtClean="0"/>
              <a:pPr fontAlgn="base">
                <a:spcBef>
                  <a:spcPct val="0"/>
                </a:spcBef>
                <a:spcAft>
                  <a:spcPct val="0"/>
                </a:spcAft>
              </a:pPr>
              <a:t>42</a:t>
            </a:fld>
            <a:endParaRPr lang="en-US" alt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fr-FR" altLang="fr-FR"/>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Euphemia"/>
              </a:defRPr>
            </a:lvl1pPr>
            <a:lvl2pPr marL="742950" indent="-285750">
              <a:defRPr>
                <a:solidFill>
                  <a:schemeClr val="tx1"/>
                </a:solidFill>
                <a:latin typeface="Euphemia"/>
              </a:defRPr>
            </a:lvl2pPr>
            <a:lvl3pPr marL="1143000" indent="-228600">
              <a:defRPr>
                <a:solidFill>
                  <a:schemeClr val="tx1"/>
                </a:solidFill>
                <a:latin typeface="Euphemia"/>
              </a:defRPr>
            </a:lvl3pPr>
            <a:lvl4pPr marL="1600200" indent="-228600">
              <a:defRPr>
                <a:solidFill>
                  <a:schemeClr val="tx1"/>
                </a:solidFill>
                <a:latin typeface="Euphemia"/>
              </a:defRPr>
            </a:lvl4pPr>
            <a:lvl5pPr marL="2057400" indent="-228600">
              <a:defRPr>
                <a:solidFill>
                  <a:schemeClr val="tx1"/>
                </a:solidFill>
                <a:latin typeface="Euphemia"/>
              </a:defRPr>
            </a:lvl5pPr>
            <a:lvl6pPr marL="2514600" indent="-228600" fontAlgn="base">
              <a:spcBef>
                <a:spcPct val="0"/>
              </a:spcBef>
              <a:spcAft>
                <a:spcPct val="0"/>
              </a:spcAft>
              <a:defRPr>
                <a:solidFill>
                  <a:schemeClr val="tx1"/>
                </a:solidFill>
                <a:latin typeface="Euphemia"/>
              </a:defRPr>
            </a:lvl6pPr>
            <a:lvl7pPr marL="2971800" indent="-228600" fontAlgn="base">
              <a:spcBef>
                <a:spcPct val="0"/>
              </a:spcBef>
              <a:spcAft>
                <a:spcPct val="0"/>
              </a:spcAft>
              <a:defRPr>
                <a:solidFill>
                  <a:schemeClr val="tx1"/>
                </a:solidFill>
                <a:latin typeface="Euphemia"/>
              </a:defRPr>
            </a:lvl7pPr>
            <a:lvl8pPr marL="3429000" indent="-228600" fontAlgn="base">
              <a:spcBef>
                <a:spcPct val="0"/>
              </a:spcBef>
              <a:spcAft>
                <a:spcPct val="0"/>
              </a:spcAft>
              <a:defRPr>
                <a:solidFill>
                  <a:schemeClr val="tx1"/>
                </a:solidFill>
                <a:latin typeface="Euphemia"/>
              </a:defRPr>
            </a:lvl8pPr>
            <a:lvl9pPr marL="3886200" indent="-228600" fontAlgn="base">
              <a:spcBef>
                <a:spcPct val="0"/>
              </a:spcBef>
              <a:spcAft>
                <a:spcPct val="0"/>
              </a:spcAft>
              <a:defRPr>
                <a:solidFill>
                  <a:schemeClr val="tx1"/>
                </a:solidFill>
                <a:latin typeface="Euphemia"/>
              </a:defRPr>
            </a:lvl9pPr>
          </a:lstStyle>
          <a:p>
            <a:pPr fontAlgn="base">
              <a:spcBef>
                <a:spcPct val="0"/>
              </a:spcBef>
              <a:spcAft>
                <a:spcPct val="0"/>
              </a:spcAft>
            </a:pPr>
            <a:fld id="{329992A2-3EDD-4978-9449-49DFABB38E4A}" type="slidenum">
              <a:rPr lang="en-US" altLang="fr-FR" smtClean="0"/>
              <a:pPr fontAlgn="base">
                <a:spcBef>
                  <a:spcPct val="0"/>
                </a:spcBef>
                <a:spcAft>
                  <a:spcPct val="0"/>
                </a:spcAft>
              </a:pPr>
              <a:t>16</a:t>
            </a:fld>
            <a:endParaRPr lang="en-US" altLang="fr-F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fr-FR" altLang="fr-FR"/>
          </a:p>
        </p:txBody>
      </p:sp>
      <p:sp>
        <p:nvSpPr>
          <p:cNvPr id="81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Euphemia"/>
              </a:defRPr>
            </a:lvl1pPr>
            <a:lvl2pPr marL="742950" indent="-285750">
              <a:defRPr>
                <a:solidFill>
                  <a:schemeClr val="tx1"/>
                </a:solidFill>
                <a:latin typeface="Euphemia"/>
              </a:defRPr>
            </a:lvl2pPr>
            <a:lvl3pPr marL="1143000" indent="-228600">
              <a:defRPr>
                <a:solidFill>
                  <a:schemeClr val="tx1"/>
                </a:solidFill>
                <a:latin typeface="Euphemia"/>
              </a:defRPr>
            </a:lvl3pPr>
            <a:lvl4pPr marL="1600200" indent="-228600">
              <a:defRPr>
                <a:solidFill>
                  <a:schemeClr val="tx1"/>
                </a:solidFill>
                <a:latin typeface="Euphemia"/>
              </a:defRPr>
            </a:lvl4pPr>
            <a:lvl5pPr marL="2057400" indent="-228600">
              <a:defRPr>
                <a:solidFill>
                  <a:schemeClr val="tx1"/>
                </a:solidFill>
                <a:latin typeface="Euphemia"/>
              </a:defRPr>
            </a:lvl5pPr>
            <a:lvl6pPr marL="2514600" indent="-228600" fontAlgn="base">
              <a:spcBef>
                <a:spcPct val="0"/>
              </a:spcBef>
              <a:spcAft>
                <a:spcPct val="0"/>
              </a:spcAft>
              <a:defRPr>
                <a:solidFill>
                  <a:schemeClr val="tx1"/>
                </a:solidFill>
                <a:latin typeface="Euphemia"/>
              </a:defRPr>
            </a:lvl6pPr>
            <a:lvl7pPr marL="2971800" indent="-228600" fontAlgn="base">
              <a:spcBef>
                <a:spcPct val="0"/>
              </a:spcBef>
              <a:spcAft>
                <a:spcPct val="0"/>
              </a:spcAft>
              <a:defRPr>
                <a:solidFill>
                  <a:schemeClr val="tx1"/>
                </a:solidFill>
                <a:latin typeface="Euphemia"/>
              </a:defRPr>
            </a:lvl7pPr>
            <a:lvl8pPr marL="3429000" indent="-228600" fontAlgn="base">
              <a:spcBef>
                <a:spcPct val="0"/>
              </a:spcBef>
              <a:spcAft>
                <a:spcPct val="0"/>
              </a:spcAft>
              <a:defRPr>
                <a:solidFill>
                  <a:schemeClr val="tx1"/>
                </a:solidFill>
                <a:latin typeface="Euphemia"/>
              </a:defRPr>
            </a:lvl8pPr>
            <a:lvl9pPr marL="3886200" indent="-228600" fontAlgn="base">
              <a:spcBef>
                <a:spcPct val="0"/>
              </a:spcBef>
              <a:spcAft>
                <a:spcPct val="0"/>
              </a:spcAft>
              <a:defRPr>
                <a:solidFill>
                  <a:schemeClr val="tx1"/>
                </a:solidFill>
                <a:latin typeface="Euphemia"/>
              </a:defRPr>
            </a:lvl9pPr>
          </a:lstStyle>
          <a:p>
            <a:pPr fontAlgn="base">
              <a:spcBef>
                <a:spcPct val="0"/>
              </a:spcBef>
              <a:spcAft>
                <a:spcPct val="0"/>
              </a:spcAft>
            </a:pPr>
            <a:fld id="{EAEFA0A7-DEE7-4BF5-A2CB-459C63F1C5D4}" type="slidenum">
              <a:rPr lang="en-US" altLang="fr-FR" smtClean="0"/>
              <a:pPr fontAlgn="base">
                <a:spcBef>
                  <a:spcPct val="0"/>
                </a:spcBef>
                <a:spcAft>
                  <a:spcPct val="0"/>
                </a:spcAft>
              </a:pPr>
              <a:t>43</a:t>
            </a:fld>
            <a:endParaRPr lang="en-US" altLang="fr-F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fr-FR" altLang="fr-FR"/>
          </a:p>
        </p:txBody>
      </p:sp>
      <p:sp>
        <p:nvSpPr>
          <p:cNvPr id="839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Euphemia"/>
              </a:defRPr>
            </a:lvl1pPr>
            <a:lvl2pPr marL="742950" indent="-285750">
              <a:defRPr>
                <a:solidFill>
                  <a:schemeClr val="tx1"/>
                </a:solidFill>
                <a:latin typeface="Euphemia"/>
              </a:defRPr>
            </a:lvl2pPr>
            <a:lvl3pPr marL="1143000" indent="-228600">
              <a:defRPr>
                <a:solidFill>
                  <a:schemeClr val="tx1"/>
                </a:solidFill>
                <a:latin typeface="Euphemia"/>
              </a:defRPr>
            </a:lvl3pPr>
            <a:lvl4pPr marL="1600200" indent="-228600">
              <a:defRPr>
                <a:solidFill>
                  <a:schemeClr val="tx1"/>
                </a:solidFill>
                <a:latin typeface="Euphemia"/>
              </a:defRPr>
            </a:lvl4pPr>
            <a:lvl5pPr marL="2057400" indent="-228600">
              <a:defRPr>
                <a:solidFill>
                  <a:schemeClr val="tx1"/>
                </a:solidFill>
                <a:latin typeface="Euphemia"/>
              </a:defRPr>
            </a:lvl5pPr>
            <a:lvl6pPr marL="2514600" indent="-228600" fontAlgn="base">
              <a:spcBef>
                <a:spcPct val="0"/>
              </a:spcBef>
              <a:spcAft>
                <a:spcPct val="0"/>
              </a:spcAft>
              <a:defRPr>
                <a:solidFill>
                  <a:schemeClr val="tx1"/>
                </a:solidFill>
                <a:latin typeface="Euphemia"/>
              </a:defRPr>
            </a:lvl6pPr>
            <a:lvl7pPr marL="2971800" indent="-228600" fontAlgn="base">
              <a:spcBef>
                <a:spcPct val="0"/>
              </a:spcBef>
              <a:spcAft>
                <a:spcPct val="0"/>
              </a:spcAft>
              <a:defRPr>
                <a:solidFill>
                  <a:schemeClr val="tx1"/>
                </a:solidFill>
                <a:latin typeface="Euphemia"/>
              </a:defRPr>
            </a:lvl7pPr>
            <a:lvl8pPr marL="3429000" indent="-228600" fontAlgn="base">
              <a:spcBef>
                <a:spcPct val="0"/>
              </a:spcBef>
              <a:spcAft>
                <a:spcPct val="0"/>
              </a:spcAft>
              <a:defRPr>
                <a:solidFill>
                  <a:schemeClr val="tx1"/>
                </a:solidFill>
                <a:latin typeface="Euphemia"/>
              </a:defRPr>
            </a:lvl8pPr>
            <a:lvl9pPr marL="3886200" indent="-228600" fontAlgn="base">
              <a:spcBef>
                <a:spcPct val="0"/>
              </a:spcBef>
              <a:spcAft>
                <a:spcPct val="0"/>
              </a:spcAft>
              <a:defRPr>
                <a:solidFill>
                  <a:schemeClr val="tx1"/>
                </a:solidFill>
                <a:latin typeface="Euphemia"/>
              </a:defRPr>
            </a:lvl9pPr>
          </a:lstStyle>
          <a:p>
            <a:pPr fontAlgn="base">
              <a:spcBef>
                <a:spcPct val="0"/>
              </a:spcBef>
              <a:spcAft>
                <a:spcPct val="0"/>
              </a:spcAft>
            </a:pPr>
            <a:fld id="{5FE92235-A70C-4F2D-95B3-3F70105C6254}" type="slidenum">
              <a:rPr lang="en-US" altLang="fr-FR" smtClean="0"/>
              <a:pPr fontAlgn="base">
                <a:spcBef>
                  <a:spcPct val="0"/>
                </a:spcBef>
                <a:spcAft>
                  <a:spcPct val="0"/>
                </a:spcAft>
              </a:pPr>
              <a:t>44</a:t>
            </a:fld>
            <a:endParaRPr lang="en-US" altLang="fr-F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fr-FR" altLang="fr-FR"/>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Euphemia"/>
              </a:defRPr>
            </a:lvl1pPr>
            <a:lvl2pPr marL="742950" indent="-285750">
              <a:defRPr>
                <a:solidFill>
                  <a:schemeClr val="tx1"/>
                </a:solidFill>
                <a:latin typeface="Euphemia"/>
              </a:defRPr>
            </a:lvl2pPr>
            <a:lvl3pPr marL="1143000" indent="-228600">
              <a:defRPr>
                <a:solidFill>
                  <a:schemeClr val="tx1"/>
                </a:solidFill>
                <a:latin typeface="Euphemia"/>
              </a:defRPr>
            </a:lvl3pPr>
            <a:lvl4pPr marL="1600200" indent="-228600">
              <a:defRPr>
                <a:solidFill>
                  <a:schemeClr val="tx1"/>
                </a:solidFill>
                <a:latin typeface="Euphemia"/>
              </a:defRPr>
            </a:lvl4pPr>
            <a:lvl5pPr marL="2057400" indent="-228600">
              <a:defRPr>
                <a:solidFill>
                  <a:schemeClr val="tx1"/>
                </a:solidFill>
                <a:latin typeface="Euphemia"/>
              </a:defRPr>
            </a:lvl5pPr>
            <a:lvl6pPr marL="2514600" indent="-228600" fontAlgn="base">
              <a:spcBef>
                <a:spcPct val="0"/>
              </a:spcBef>
              <a:spcAft>
                <a:spcPct val="0"/>
              </a:spcAft>
              <a:defRPr>
                <a:solidFill>
                  <a:schemeClr val="tx1"/>
                </a:solidFill>
                <a:latin typeface="Euphemia"/>
              </a:defRPr>
            </a:lvl6pPr>
            <a:lvl7pPr marL="2971800" indent="-228600" fontAlgn="base">
              <a:spcBef>
                <a:spcPct val="0"/>
              </a:spcBef>
              <a:spcAft>
                <a:spcPct val="0"/>
              </a:spcAft>
              <a:defRPr>
                <a:solidFill>
                  <a:schemeClr val="tx1"/>
                </a:solidFill>
                <a:latin typeface="Euphemia"/>
              </a:defRPr>
            </a:lvl7pPr>
            <a:lvl8pPr marL="3429000" indent="-228600" fontAlgn="base">
              <a:spcBef>
                <a:spcPct val="0"/>
              </a:spcBef>
              <a:spcAft>
                <a:spcPct val="0"/>
              </a:spcAft>
              <a:defRPr>
                <a:solidFill>
                  <a:schemeClr val="tx1"/>
                </a:solidFill>
                <a:latin typeface="Euphemia"/>
              </a:defRPr>
            </a:lvl8pPr>
            <a:lvl9pPr marL="3886200" indent="-228600" fontAlgn="base">
              <a:spcBef>
                <a:spcPct val="0"/>
              </a:spcBef>
              <a:spcAft>
                <a:spcPct val="0"/>
              </a:spcAft>
              <a:defRPr>
                <a:solidFill>
                  <a:schemeClr val="tx1"/>
                </a:solidFill>
                <a:latin typeface="Euphemia"/>
              </a:defRPr>
            </a:lvl9pPr>
          </a:lstStyle>
          <a:p>
            <a:pPr fontAlgn="base">
              <a:spcBef>
                <a:spcPct val="0"/>
              </a:spcBef>
              <a:spcAft>
                <a:spcPct val="0"/>
              </a:spcAft>
            </a:pPr>
            <a:fld id="{B716553B-5356-4433-957F-522401190D18}" type="slidenum">
              <a:rPr lang="en-US" altLang="fr-FR" smtClean="0"/>
              <a:pPr fontAlgn="base">
                <a:spcBef>
                  <a:spcPct val="0"/>
                </a:spcBef>
                <a:spcAft>
                  <a:spcPct val="0"/>
                </a:spcAft>
              </a:pPr>
              <a:t>45</a:t>
            </a:fld>
            <a:endParaRPr lang="en-US" altLang="fr-F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fr-FR" altLang="fr-FR"/>
          </a:p>
        </p:txBody>
      </p:sp>
      <p:sp>
        <p:nvSpPr>
          <p:cNvPr id="880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Euphemia"/>
              </a:defRPr>
            </a:lvl1pPr>
            <a:lvl2pPr marL="742950" indent="-285750">
              <a:defRPr>
                <a:solidFill>
                  <a:schemeClr val="tx1"/>
                </a:solidFill>
                <a:latin typeface="Euphemia"/>
              </a:defRPr>
            </a:lvl2pPr>
            <a:lvl3pPr marL="1143000" indent="-228600">
              <a:defRPr>
                <a:solidFill>
                  <a:schemeClr val="tx1"/>
                </a:solidFill>
                <a:latin typeface="Euphemia"/>
              </a:defRPr>
            </a:lvl3pPr>
            <a:lvl4pPr marL="1600200" indent="-228600">
              <a:defRPr>
                <a:solidFill>
                  <a:schemeClr val="tx1"/>
                </a:solidFill>
                <a:latin typeface="Euphemia"/>
              </a:defRPr>
            </a:lvl4pPr>
            <a:lvl5pPr marL="2057400" indent="-228600">
              <a:defRPr>
                <a:solidFill>
                  <a:schemeClr val="tx1"/>
                </a:solidFill>
                <a:latin typeface="Euphemia"/>
              </a:defRPr>
            </a:lvl5pPr>
            <a:lvl6pPr marL="2514600" indent="-228600" fontAlgn="base">
              <a:spcBef>
                <a:spcPct val="0"/>
              </a:spcBef>
              <a:spcAft>
                <a:spcPct val="0"/>
              </a:spcAft>
              <a:defRPr>
                <a:solidFill>
                  <a:schemeClr val="tx1"/>
                </a:solidFill>
                <a:latin typeface="Euphemia"/>
              </a:defRPr>
            </a:lvl6pPr>
            <a:lvl7pPr marL="2971800" indent="-228600" fontAlgn="base">
              <a:spcBef>
                <a:spcPct val="0"/>
              </a:spcBef>
              <a:spcAft>
                <a:spcPct val="0"/>
              </a:spcAft>
              <a:defRPr>
                <a:solidFill>
                  <a:schemeClr val="tx1"/>
                </a:solidFill>
                <a:latin typeface="Euphemia"/>
              </a:defRPr>
            </a:lvl7pPr>
            <a:lvl8pPr marL="3429000" indent="-228600" fontAlgn="base">
              <a:spcBef>
                <a:spcPct val="0"/>
              </a:spcBef>
              <a:spcAft>
                <a:spcPct val="0"/>
              </a:spcAft>
              <a:defRPr>
                <a:solidFill>
                  <a:schemeClr val="tx1"/>
                </a:solidFill>
                <a:latin typeface="Euphemia"/>
              </a:defRPr>
            </a:lvl8pPr>
            <a:lvl9pPr marL="3886200" indent="-228600" fontAlgn="base">
              <a:spcBef>
                <a:spcPct val="0"/>
              </a:spcBef>
              <a:spcAft>
                <a:spcPct val="0"/>
              </a:spcAft>
              <a:defRPr>
                <a:solidFill>
                  <a:schemeClr val="tx1"/>
                </a:solidFill>
                <a:latin typeface="Euphemia"/>
              </a:defRPr>
            </a:lvl9pPr>
          </a:lstStyle>
          <a:p>
            <a:pPr fontAlgn="base">
              <a:spcBef>
                <a:spcPct val="0"/>
              </a:spcBef>
              <a:spcAft>
                <a:spcPct val="0"/>
              </a:spcAft>
            </a:pPr>
            <a:fld id="{C3E77F93-46F4-4DE2-AE1D-2E52643C6A3F}" type="slidenum">
              <a:rPr lang="en-US" altLang="fr-FR" smtClean="0"/>
              <a:pPr fontAlgn="base">
                <a:spcBef>
                  <a:spcPct val="0"/>
                </a:spcBef>
                <a:spcAft>
                  <a:spcPct val="0"/>
                </a:spcAft>
              </a:pPr>
              <a:t>46</a:t>
            </a:fld>
            <a:endParaRPr lang="en-US" altLang="fr-F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fr-FR" altLang="fr-FR"/>
          </a:p>
        </p:txBody>
      </p:sp>
      <p:sp>
        <p:nvSpPr>
          <p:cNvPr id="901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Euphemia"/>
              </a:defRPr>
            </a:lvl1pPr>
            <a:lvl2pPr marL="742950" indent="-285750">
              <a:defRPr>
                <a:solidFill>
                  <a:schemeClr val="tx1"/>
                </a:solidFill>
                <a:latin typeface="Euphemia"/>
              </a:defRPr>
            </a:lvl2pPr>
            <a:lvl3pPr marL="1143000" indent="-228600">
              <a:defRPr>
                <a:solidFill>
                  <a:schemeClr val="tx1"/>
                </a:solidFill>
                <a:latin typeface="Euphemia"/>
              </a:defRPr>
            </a:lvl3pPr>
            <a:lvl4pPr marL="1600200" indent="-228600">
              <a:defRPr>
                <a:solidFill>
                  <a:schemeClr val="tx1"/>
                </a:solidFill>
                <a:latin typeface="Euphemia"/>
              </a:defRPr>
            </a:lvl4pPr>
            <a:lvl5pPr marL="2057400" indent="-228600">
              <a:defRPr>
                <a:solidFill>
                  <a:schemeClr val="tx1"/>
                </a:solidFill>
                <a:latin typeface="Euphemia"/>
              </a:defRPr>
            </a:lvl5pPr>
            <a:lvl6pPr marL="2514600" indent="-228600" fontAlgn="base">
              <a:spcBef>
                <a:spcPct val="0"/>
              </a:spcBef>
              <a:spcAft>
                <a:spcPct val="0"/>
              </a:spcAft>
              <a:defRPr>
                <a:solidFill>
                  <a:schemeClr val="tx1"/>
                </a:solidFill>
                <a:latin typeface="Euphemia"/>
              </a:defRPr>
            </a:lvl6pPr>
            <a:lvl7pPr marL="2971800" indent="-228600" fontAlgn="base">
              <a:spcBef>
                <a:spcPct val="0"/>
              </a:spcBef>
              <a:spcAft>
                <a:spcPct val="0"/>
              </a:spcAft>
              <a:defRPr>
                <a:solidFill>
                  <a:schemeClr val="tx1"/>
                </a:solidFill>
                <a:latin typeface="Euphemia"/>
              </a:defRPr>
            </a:lvl7pPr>
            <a:lvl8pPr marL="3429000" indent="-228600" fontAlgn="base">
              <a:spcBef>
                <a:spcPct val="0"/>
              </a:spcBef>
              <a:spcAft>
                <a:spcPct val="0"/>
              </a:spcAft>
              <a:defRPr>
                <a:solidFill>
                  <a:schemeClr val="tx1"/>
                </a:solidFill>
                <a:latin typeface="Euphemia"/>
              </a:defRPr>
            </a:lvl8pPr>
            <a:lvl9pPr marL="3886200" indent="-228600" fontAlgn="base">
              <a:spcBef>
                <a:spcPct val="0"/>
              </a:spcBef>
              <a:spcAft>
                <a:spcPct val="0"/>
              </a:spcAft>
              <a:defRPr>
                <a:solidFill>
                  <a:schemeClr val="tx1"/>
                </a:solidFill>
                <a:latin typeface="Euphemia"/>
              </a:defRPr>
            </a:lvl9pPr>
          </a:lstStyle>
          <a:p>
            <a:pPr fontAlgn="base">
              <a:spcBef>
                <a:spcPct val="0"/>
              </a:spcBef>
              <a:spcAft>
                <a:spcPct val="0"/>
              </a:spcAft>
            </a:pPr>
            <a:fld id="{E81E3B31-64B2-4AC2-ABD0-A5C74D49620A}" type="slidenum">
              <a:rPr lang="en-US" altLang="fr-FR" smtClean="0"/>
              <a:pPr fontAlgn="base">
                <a:spcBef>
                  <a:spcPct val="0"/>
                </a:spcBef>
                <a:spcAft>
                  <a:spcPct val="0"/>
                </a:spcAft>
              </a:pPr>
              <a:t>47</a:t>
            </a:fld>
            <a:endParaRPr lang="en-US" altLang="fr-F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fr-FR" altLang="fr-FR"/>
          </a:p>
        </p:txBody>
      </p:sp>
      <p:sp>
        <p:nvSpPr>
          <p:cNvPr id="921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Euphemia"/>
              </a:defRPr>
            </a:lvl1pPr>
            <a:lvl2pPr marL="742950" indent="-285750">
              <a:defRPr>
                <a:solidFill>
                  <a:schemeClr val="tx1"/>
                </a:solidFill>
                <a:latin typeface="Euphemia"/>
              </a:defRPr>
            </a:lvl2pPr>
            <a:lvl3pPr marL="1143000" indent="-228600">
              <a:defRPr>
                <a:solidFill>
                  <a:schemeClr val="tx1"/>
                </a:solidFill>
                <a:latin typeface="Euphemia"/>
              </a:defRPr>
            </a:lvl3pPr>
            <a:lvl4pPr marL="1600200" indent="-228600">
              <a:defRPr>
                <a:solidFill>
                  <a:schemeClr val="tx1"/>
                </a:solidFill>
                <a:latin typeface="Euphemia"/>
              </a:defRPr>
            </a:lvl4pPr>
            <a:lvl5pPr marL="2057400" indent="-228600">
              <a:defRPr>
                <a:solidFill>
                  <a:schemeClr val="tx1"/>
                </a:solidFill>
                <a:latin typeface="Euphemia"/>
              </a:defRPr>
            </a:lvl5pPr>
            <a:lvl6pPr marL="2514600" indent="-228600" fontAlgn="base">
              <a:spcBef>
                <a:spcPct val="0"/>
              </a:spcBef>
              <a:spcAft>
                <a:spcPct val="0"/>
              </a:spcAft>
              <a:defRPr>
                <a:solidFill>
                  <a:schemeClr val="tx1"/>
                </a:solidFill>
                <a:latin typeface="Euphemia"/>
              </a:defRPr>
            </a:lvl6pPr>
            <a:lvl7pPr marL="2971800" indent="-228600" fontAlgn="base">
              <a:spcBef>
                <a:spcPct val="0"/>
              </a:spcBef>
              <a:spcAft>
                <a:spcPct val="0"/>
              </a:spcAft>
              <a:defRPr>
                <a:solidFill>
                  <a:schemeClr val="tx1"/>
                </a:solidFill>
                <a:latin typeface="Euphemia"/>
              </a:defRPr>
            </a:lvl7pPr>
            <a:lvl8pPr marL="3429000" indent="-228600" fontAlgn="base">
              <a:spcBef>
                <a:spcPct val="0"/>
              </a:spcBef>
              <a:spcAft>
                <a:spcPct val="0"/>
              </a:spcAft>
              <a:defRPr>
                <a:solidFill>
                  <a:schemeClr val="tx1"/>
                </a:solidFill>
                <a:latin typeface="Euphemia"/>
              </a:defRPr>
            </a:lvl8pPr>
            <a:lvl9pPr marL="3886200" indent="-228600" fontAlgn="base">
              <a:spcBef>
                <a:spcPct val="0"/>
              </a:spcBef>
              <a:spcAft>
                <a:spcPct val="0"/>
              </a:spcAft>
              <a:defRPr>
                <a:solidFill>
                  <a:schemeClr val="tx1"/>
                </a:solidFill>
                <a:latin typeface="Euphemia"/>
              </a:defRPr>
            </a:lvl9pPr>
          </a:lstStyle>
          <a:p>
            <a:pPr fontAlgn="base">
              <a:spcBef>
                <a:spcPct val="0"/>
              </a:spcBef>
              <a:spcAft>
                <a:spcPct val="0"/>
              </a:spcAft>
            </a:pPr>
            <a:fld id="{6BA67162-BF52-4D20-BEBE-46A00FD70AC1}" type="slidenum">
              <a:rPr lang="en-US" altLang="fr-FR" smtClean="0"/>
              <a:pPr fontAlgn="base">
                <a:spcBef>
                  <a:spcPct val="0"/>
                </a:spcBef>
                <a:spcAft>
                  <a:spcPct val="0"/>
                </a:spcAft>
              </a:pPr>
              <a:t>48</a:t>
            </a:fld>
            <a:endParaRPr lang="en-US" altLang="fr-F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fr-FR" altLang="fr-FR"/>
          </a:p>
        </p:txBody>
      </p:sp>
      <p:sp>
        <p:nvSpPr>
          <p:cNvPr id="942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Euphemia"/>
              </a:defRPr>
            </a:lvl1pPr>
            <a:lvl2pPr marL="742950" indent="-285750">
              <a:defRPr>
                <a:solidFill>
                  <a:schemeClr val="tx1"/>
                </a:solidFill>
                <a:latin typeface="Euphemia"/>
              </a:defRPr>
            </a:lvl2pPr>
            <a:lvl3pPr marL="1143000" indent="-228600">
              <a:defRPr>
                <a:solidFill>
                  <a:schemeClr val="tx1"/>
                </a:solidFill>
                <a:latin typeface="Euphemia"/>
              </a:defRPr>
            </a:lvl3pPr>
            <a:lvl4pPr marL="1600200" indent="-228600">
              <a:defRPr>
                <a:solidFill>
                  <a:schemeClr val="tx1"/>
                </a:solidFill>
                <a:latin typeface="Euphemia"/>
              </a:defRPr>
            </a:lvl4pPr>
            <a:lvl5pPr marL="2057400" indent="-228600">
              <a:defRPr>
                <a:solidFill>
                  <a:schemeClr val="tx1"/>
                </a:solidFill>
                <a:latin typeface="Euphemia"/>
              </a:defRPr>
            </a:lvl5pPr>
            <a:lvl6pPr marL="2514600" indent="-228600" fontAlgn="base">
              <a:spcBef>
                <a:spcPct val="0"/>
              </a:spcBef>
              <a:spcAft>
                <a:spcPct val="0"/>
              </a:spcAft>
              <a:defRPr>
                <a:solidFill>
                  <a:schemeClr val="tx1"/>
                </a:solidFill>
                <a:latin typeface="Euphemia"/>
              </a:defRPr>
            </a:lvl6pPr>
            <a:lvl7pPr marL="2971800" indent="-228600" fontAlgn="base">
              <a:spcBef>
                <a:spcPct val="0"/>
              </a:spcBef>
              <a:spcAft>
                <a:spcPct val="0"/>
              </a:spcAft>
              <a:defRPr>
                <a:solidFill>
                  <a:schemeClr val="tx1"/>
                </a:solidFill>
                <a:latin typeface="Euphemia"/>
              </a:defRPr>
            </a:lvl7pPr>
            <a:lvl8pPr marL="3429000" indent="-228600" fontAlgn="base">
              <a:spcBef>
                <a:spcPct val="0"/>
              </a:spcBef>
              <a:spcAft>
                <a:spcPct val="0"/>
              </a:spcAft>
              <a:defRPr>
                <a:solidFill>
                  <a:schemeClr val="tx1"/>
                </a:solidFill>
                <a:latin typeface="Euphemia"/>
              </a:defRPr>
            </a:lvl8pPr>
            <a:lvl9pPr marL="3886200" indent="-228600" fontAlgn="base">
              <a:spcBef>
                <a:spcPct val="0"/>
              </a:spcBef>
              <a:spcAft>
                <a:spcPct val="0"/>
              </a:spcAft>
              <a:defRPr>
                <a:solidFill>
                  <a:schemeClr val="tx1"/>
                </a:solidFill>
                <a:latin typeface="Euphemia"/>
              </a:defRPr>
            </a:lvl9pPr>
          </a:lstStyle>
          <a:p>
            <a:pPr fontAlgn="base">
              <a:spcBef>
                <a:spcPct val="0"/>
              </a:spcBef>
              <a:spcAft>
                <a:spcPct val="0"/>
              </a:spcAft>
            </a:pPr>
            <a:fld id="{B73A99FC-3E22-40E1-960C-9A1AC218C8F9}" type="slidenum">
              <a:rPr lang="en-US" altLang="fr-FR" smtClean="0"/>
              <a:pPr fontAlgn="base">
                <a:spcBef>
                  <a:spcPct val="0"/>
                </a:spcBef>
                <a:spcAft>
                  <a:spcPct val="0"/>
                </a:spcAft>
              </a:pPr>
              <a:t>49</a:t>
            </a:fld>
            <a:endParaRPr lang="en-US" altLang="fr-F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fr-FR" altLang="fr-FR"/>
          </a:p>
        </p:txBody>
      </p:sp>
      <p:sp>
        <p:nvSpPr>
          <p:cNvPr id="962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Euphemia"/>
              </a:defRPr>
            </a:lvl1pPr>
            <a:lvl2pPr marL="742950" indent="-285750">
              <a:defRPr>
                <a:solidFill>
                  <a:schemeClr val="tx1"/>
                </a:solidFill>
                <a:latin typeface="Euphemia"/>
              </a:defRPr>
            </a:lvl2pPr>
            <a:lvl3pPr marL="1143000" indent="-228600">
              <a:defRPr>
                <a:solidFill>
                  <a:schemeClr val="tx1"/>
                </a:solidFill>
                <a:latin typeface="Euphemia"/>
              </a:defRPr>
            </a:lvl3pPr>
            <a:lvl4pPr marL="1600200" indent="-228600">
              <a:defRPr>
                <a:solidFill>
                  <a:schemeClr val="tx1"/>
                </a:solidFill>
                <a:latin typeface="Euphemia"/>
              </a:defRPr>
            </a:lvl4pPr>
            <a:lvl5pPr marL="2057400" indent="-228600">
              <a:defRPr>
                <a:solidFill>
                  <a:schemeClr val="tx1"/>
                </a:solidFill>
                <a:latin typeface="Euphemia"/>
              </a:defRPr>
            </a:lvl5pPr>
            <a:lvl6pPr marL="2514600" indent="-228600" fontAlgn="base">
              <a:spcBef>
                <a:spcPct val="0"/>
              </a:spcBef>
              <a:spcAft>
                <a:spcPct val="0"/>
              </a:spcAft>
              <a:defRPr>
                <a:solidFill>
                  <a:schemeClr val="tx1"/>
                </a:solidFill>
                <a:latin typeface="Euphemia"/>
              </a:defRPr>
            </a:lvl6pPr>
            <a:lvl7pPr marL="2971800" indent="-228600" fontAlgn="base">
              <a:spcBef>
                <a:spcPct val="0"/>
              </a:spcBef>
              <a:spcAft>
                <a:spcPct val="0"/>
              </a:spcAft>
              <a:defRPr>
                <a:solidFill>
                  <a:schemeClr val="tx1"/>
                </a:solidFill>
                <a:latin typeface="Euphemia"/>
              </a:defRPr>
            </a:lvl7pPr>
            <a:lvl8pPr marL="3429000" indent="-228600" fontAlgn="base">
              <a:spcBef>
                <a:spcPct val="0"/>
              </a:spcBef>
              <a:spcAft>
                <a:spcPct val="0"/>
              </a:spcAft>
              <a:defRPr>
                <a:solidFill>
                  <a:schemeClr val="tx1"/>
                </a:solidFill>
                <a:latin typeface="Euphemia"/>
              </a:defRPr>
            </a:lvl8pPr>
            <a:lvl9pPr marL="3886200" indent="-228600" fontAlgn="base">
              <a:spcBef>
                <a:spcPct val="0"/>
              </a:spcBef>
              <a:spcAft>
                <a:spcPct val="0"/>
              </a:spcAft>
              <a:defRPr>
                <a:solidFill>
                  <a:schemeClr val="tx1"/>
                </a:solidFill>
                <a:latin typeface="Euphemia"/>
              </a:defRPr>
            </a:lvl9pPr>
          </a:lstStyle>
          <a:p>
            <a:pPr fontAlgn="base">
              <a:spcBef>
                <a:spcPct val="0"/>
              </a:spcBef>
              <a:spcAft>
                <a:spcPct val="0"/>
              </a:spcAft>
            </a:pPr>
            <a:fld id="{F2160CBB-763C-4515-A908-6FD00C8ABDEE}" type="slidenum">
              <a:rPr lang="en-US" altLang="fr-FR" smtClean="0"/>
              <a:pPr fontAlgn="base">
                <a:spcBef>
                  <a:spcPct val="0"/>
                </a:spcBef>
                <a:spcAft>
                  <a:spcPct val="0"/>
                </a:spcAft>
              </a:pPr>
              <a:t>50</a:t>
            </a:fld>
            <a:endParaRPr lang="en-US" altLang="fr-F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fr-FR" altLang="fr-FR"/>
          </a:p>
        </p:txBody>
      </p:sp>
      <p:sp>
        <p:nvSpPr>
          <p:cNvPr id="983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Euphemia"/>
              </a:defRPr>
            </a:lvl1pPr>
            <a:lvl2pPr marL="742950" indent="-285750">
              <a:defRPr>
                <a:solidFill>
                  <a:schemeClr val="tx1"/>
                </a:solidFill>
                <a:latin typeface="Euphemia"/>
              </a:defRPr>
            </a:lvl2pPr>
            <a:lvl3pPr marL="1143000" indent="-228600">
              <a:defRPr>
                <a:solidFill>
                  <a:schemeClr val="tx1"/>
                </a:solidFill>
                <a:latin typeface="Euphemia"/>
              </a:defRPr>
            </a:lvl3pPr>
            <a:lvl4pPr marL="1600200" indent="-228600">
              <a:defRPr>
                <a:solidFill>
                  <a:schemeClr val="tx1"/>
                </a:solidFill>
                <a:latin typeface="Euphemia"/>
              </a:defRPr>
            </a:lvl4pPr>
            <a:lvl5pPr marL="2057400" indent="-228600">
              <a:defRPr>
                <a:solidFill>
                  <a:schemeClr val="tx1"/>
                </a:solidFill>
                <a:latin typeface="Euphemia"/>
              </a:defRPr>
            </a:lvl5pPr>
            <a:lvl6pPr marL="2514600" indent="-228600" fontAlgn="base">
              <a:spcBef>
                <a:spcPct val="0"/>
              </a:spcBef>
              <a:spcAft>
                <a:spcPct val="0"/>
              </a:spcAft>
              <a:defRPr>
                <a:solidFill>
                  <a:schemeClr val="tx1"/>
                </a:solidFill>
                <a:latin typeface="Euphemia"/>
              </a:defRPr>
            </a:lvl6pPr>
            <a:lvl7pPr marL="2971800" indent="-228600" fontAlgn="base">
              <a:spcBef>
                <a:spcPct val="0"/>
              </a:spcBef>
              <a:spcAft>
                <a:spcPct val="0"/>
              </a:spcAft>
              <a:defRPr>
                <a:solidFill>
                  <a:schemeClr val="tx1"/>
                </a:solidFill>
                <a:latin typeface="Euphemia"/>
              </a:defRPr>
            </a:lvl7pPr>
            <a:lvl8pPr marL="3429000" indent="-228600" fontAlgn="base">
              <a:spcBef>
                <a:spcPct val="0"/>
              </a:spcBef>
              <a:spcAft>
                <a:spcPct val="0"/>
              </a:spcAft>
              <a:defRPr>
                <a:solidFill>
                  <a:schemeClr val="tx1"/>
                </a:solidFill>
                <a:latin typeface="Euphemia"/>
              </a:defRPr>
            </a:lvl8pPr>
            <a:lvl9pPr marL="3886200" indent="-228600" fontAlgn="base">
              <a:spcBef>
                <a:spcPct val="0"/>
              </a:spcBef>
              <a:spcAft>
                <a:spcPct val="0"/>
              </a:spcAft>
              <a:defRPr>
                <a:solidFill>
                  <a:schemeClr val="tx1"/>
                </a:solidFill>
                <a:latin typeface="Euphemia"/>
              </a:defRPr>
            </a:lvl9pPr>
          </a:lstStyle>
          <a:p>
            <a:pPr fontAlgn="base">
              <a:spcBef>
                <a:spcPct val="0"/>
              </a:spcBef>
              <a:spcAft>
                <a:spcPct val="0"/>
              </a:spcAft>
            </a:pPr>
            <a:fld id="{618D6859-659F-4C2D-A6FD-1AFBB183099F}" type="slidenum">
              <a:rPr lang="en-US" altLang="fr-FR" smtClean="0"/>
              <a:pPr fontAlgn="base">
                <a:spcBef>
                  <a:spcPct val="0"/>
                </a:spcBef>
                <a:spcAft>
                  <a:spcPct val="0"/>
                </a:spcAft>
              </a:pPr>
              <a:t>51</a:t>
            </a:fld>
            <a:endParaRPr lang="en-US" altLang="fr-F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fr-FR" altLang="fr-FR"/>
          </a:p>
        </p:txBody>
      </p:sp>
      <p:sp>
        <p:nvSpPr>
          <p:cNvPr id="1003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Euphemia"/>
              </a:defRPr>
            </a:lvl1pPr>
            <a:lvl2pPr marL="742950" indent="-285750">
              <a:defRPr>
                <a:solidFill>
                  <a:schemeClr val="tx1"/>
                </a:solidFill>
                <a:latin typeface="Euphemia"/>
              </a:defRPr>
            </a:lvl2pPr>
            <a:lvl3pPr marL="1143000" indent="-228600">
              <a:defRPr>
                <a:solidFill>
                  <a:schemeClr val="tx1"/>
                </a:solidFill>
                <a:latin typeface="Euphemia"/>
              </a:defRPr>
            </a:lvl3pPr>
            <a:lvl4pPr marL="1600200" indent="-228600">
              <a:defRPr>
                <a:solidFill>
                  <a:schemeClr val="tx1"/>
                </a:solidFill>
                <a:latin typeface="Euphemia"/>
              </a:defRPr>
            </a:lvl4pPr>
            <a:lvl5pPr marL="2057400" indent="-228600">
              <a:defRPr>
                <a:solidFill>
                  <a:schemeClr val="tx1"/>
                </a:solidFill>
                <a:latin typeface="Euphemia"/>
              </a:defRPr>
            </a:lvl5pPr>
            <a:lvl6pPr marL="2514600" indent="-228600" fontAlgn="base">
              <a:spcBef>
                <a:spcPct val="0"/>
              </a:spcBef>
              <a:spcAft>
                <a:spcPct val="0"/>
              </a:spcAft>
              <a:defRPr>
                <a:solidFill>
                  <a:schemeClr val="tx1"/>
                </a:solidFill>
                <a:latin typeface="Euphemia"/>
              </a:defRPr>
            </a:lvl6pPr>
            <a:lvl7pPr marL="2971800" indent="-228600" fontAlgn="base">
              <a:spcBef>
                <a:spcPct val="0"/>
              </a:spcBef>
              <a:spcAft>
                <a:spcPct val="0"/>
              </a:spcAft>
              <a:defRPr>
                <a:solidFill>
                  <a:schemeClr val="tx1"/>
                </a:solidFill>
                <a:latin typeface="Euphemia"/>
              </a:defRPr>
            </a:lvl7pPr>
            <a:lvl8pPr marL="3429000" indent="-228600" fontAlgn="base">
              <a:spcBef>
                <a:spcPct val="0"/>
              </a:spcBef>
              <a:spcAft>
                <a:spcPct val="0"/>
              </a:spcAft>
              <a:defRPr>
                <a:solidFill>
                  <a:schemeClr val="tx1"/>
                </a:solidFill>
                <a:latin typeface="Euphemia"/>
              </a:defRPr>
            </a:lvl8pPr>
            <a:lvl9pPr marL="3886200" indent="-228600" fontAlgn="base">
              <a:spcBef>
                <a:spcPct val="0"/>
              </a:spcBef>
              <a:spcAft>
                <a:spcPct val="0"/>
              </a:spcAft>
              <a:defRPr>
                <a:solidFill>
                  <a:schemeClr val="tx1"/>
                </a:solidFill>
                <a:latin typeface="Euphemia"/>
              </a:defRPr>
            </a:lvl9pPr>
          </a:lstStyle>
          <a:p>
            <a:pPr fontAlgn="base">
              <a:spcBef>
                <a:spcPct val="0"/>
              </a:spcBef>
              <a:spcAft>
                <a:spcPct val="0"/>
              </a:spcAft>
            </a:pPr>
            <a:fld id="{D8D68A7D-1C73-4B15-AADE-BBBEB693784B}" type="slidenum">
              <a:rPr lang="en-US" altLang="fr-FR" smtClean="0"/>
              <a:pPr fontAlgn="base">
                <a:spcBef>
                  <a:spcPct val="0"/>
                </a:spcBef>
                <a:spcAft>
                  <a:spcPct val="0"/>
                </a:spcAft>
              </a:pPr>
              <a:t>52</a:t>
            </a:fld>
            <a:endParaRPr lang="en-US" alt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fr-FR" altLang="fr-FR"/>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Euphemia"/>
              </a:defRPr>
            </a:lvl1pPr>
            <a:lvl2pPr marL="742950" indent="-285750">
              <a:defRPr>
                <a:solidFill>
                  <a:schemeClr val="tx1"/>
                </a:solidFill>
                <a:latin typeface="Euphemia"/>
              </a:defRPr>
            </a:lvl2pPr>
            <a:lvl3pPr marL="1143000" indent="-228600">
              <a:defRPr>
                <a:solidFill>
                  <a:schemeClr val="tx1"/>
                </a:solidFill>
                <a:latin typeface="Euphemia"/>
              </a:defRPr>
            </a:lvl3pPr>
            <a:lvl4pPr marL="1600200" indent="-228600">
              <a:defRPr>
                <a:solidFill>
                  <a:schemeClr val="tx1"/>
                </a:solidFill>
                <a:latin typeface="Euphemia"/>
              </a:defRPr>
            </a:lvl4pPr>
            <a:lvl5pPr marL="2057400" indent="-228600">
              <a:defRPr>
                <a:solidFill>
                  <a:schemeClr val="tx1"/>
                </a:solidFill>
                <a:latin typeface="Euphemia"/>
              </a:defRPr>
            </a:lvl5pPr>
            <a:lvl6pPr marL="2514600" indent="-228600" fontAlgn="base">
              <a:spcBef>
                <a:spcPct val="0"/>
              </a:spcBef>
              <a:spcAft>
                <a:spcPct val="0"/>
              </a:spcAft>
              <a:defRPr>
                <a:solidFill>
                  <a:schemeClr val="tx1"/>
                </a:solidFill>
                <a:latin typeface="Euphemia"/>
              </a:defRPr>
            </a:lvl6pPr>
            <a:lvl7pPr marL="2971800" indent="-228600" fontAlgn="base">
              <a:spcBef>
                <a:spcPct val="0"/>
              </a:spcBef>
              <a:spcAft>
                <a:spcPct val="0"/>
              </a:spcAft>
              <a:defRPr>
                <a:solidFill>
                  <a:schemeClr val="tx1"/>
                </a:solidFill>
                <a:latin typeface="Euphemia"/>
              </a:defRPr>
            </a:lvl7pPr>
            <a:lvl8pPr marL="3429000" indent="-228600" fontAlgn="base">
              <a:spcBef>
                <a:spcPct val="0"/>
              </a:spcBef>
              <a:spcAft>
                <a:spcPct val="0"/>
              </a:spcAft>
              <a:defRPr>
                <a:solidFill>
                  <a:schemeClr val="tx1"/>
                </a:solidFill>
                <a:latin typeface="Euphemia"/>
              </a:defRPr>
            </a:lvl8pPr>
            <a:lvl9pPr marL="3886200" indent="-228600" fontAlgn="base">
              <a:spcBef>
                <a:spcPct val="0"/>
              </a:spcBef>
              <a:spcAft>
                <a:spcPct val="0"/>
              </a:spcAft>
              <a:defRPr>
                <a:solidFill>
                  <a:schemeClr val="tx1"/>
                </a:solidFill>
                <a:latin typeface="Euphemia"/>
              </a:defRPr>
            </a:lvl9pPr>
          </a:lstStyle>
          <a:p>
            <a:pPr fontAlgn="base">
              <a:spcBef>
                <a:spcPct val="0"/>
              </a:spcBef>
              <a:spcAft>
                <a:spcPct val="0"/>
              </a:spcAft>
            </a:pPr>
            <a:fld id="{CE7D5B35-FB03-445D-8800-2322B16B75A6}" type="slidenum">
              <a:rPr lang="en-US" altLang="fr-FR" smtClean="0"/>
              <a:pPr fontAlgn="base">
                <a:spcBef>
                  <a:spcPct val="0"/>
                </a:spcBef>
                <a:spcAft>
                  <a:spcPct val="0"/>
                </a:spcAft>
              </a:pPr>
              <a:t>17</a:t>
            </a:fld>
            <a:endParaRPr lang="en-US" altLang="fr-F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fr-FR" altLang="fr-FR"/>
          </a:p>
        </p:txBody>
      </p:sp>
      <p:sp>
        <p:nvSpPr>
          <p:cNvPr id="1024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Euphemia"/>
              </a:defRPr>
            </a:lvl1pPr>
            <a:lvl2pPr marL="742950" indent="-285750">
              <a:defRPr>
                <a:solidFill>
                  <a:schemeClr val="tx1"/>
                </a:solidFill>
                <a:latin typeface="Euphemia"/>
              </a:defRPr>
            </a:lvl2pPr>
            <a:lvl3pPr marL="1143000" indent="-228600">
              <a:defRPr>
                <a:solidFill>
                  <a:schemeClr val="tx1"/>
                </a:solidFill>
                <a:latin typeface="Euphemia"/>
              </a:defRPr>
            </a:lvl3pPr>
            <a:lvl4pPr marL="1600200" indent="-228600">
              <a:defRPr>
                <a:solidFill>
                  <a:schemeClr val="tx1"/>
                </a:solidFill>
                <a:latin typeface="Euphemia"/>
              </a:defRPr>
            </a:lvl4pPr>
            <a:lvl5pPr marL="2057400" indent="-228600">
              <a:defRPr>
                <a:solidFill>
                  <a:schemeClr val="tx1"/>
                </a:solidFill>
                <a:latin typeface="Euphemia"/>
              </a:defRPr>
            </a:lvl5pPr>
            <a:lvl6pPr marL="2514600" indent="-228600" fontAlgn="base">
              <a:spcBef>
                <a:spcPct val="0"/>
              </a:spcBef>
              <a:spcAft>
                <a:spcPct val="0"/>
              </a:spcAft>
              <a:defRPr>
                <a:solidFill>
                  <a:schemeClr val="tx1"/>
                </a:solidFill>
                <a:latin typeface="Euphemia"/>
              </a:defRPr>
            </a:lvl6pPr>
            <a:lvl7pPr marL="2971800" indent="-228600" fontAlgn="base">
              <a:spcBef>
                <a:spcPct val="0"/>
              </a:spcBef>
              <a:spcAft>
                <a:spcPct val="0"/>
              </a:spcAft>
              <a:defRPr>
                <a:solidFill>
                  <a:schemeClr val="tx1"/>
                </a:solidFill>
                <a:latin typeface="Euphemia"/>
              </a:defRPr>
            </a:lvl7pPr>
            <a:lvl8pPr marL="3429000" indent="-228600" fontAlgn="base">
              <a:spcBef>
                <a:spcPct val="0"/>
              </a:spcBef>
              <a:spcAft>
                <a:spcPct val="0"/>
              </a:spcAft>
              <a:defRPr>
                <a:solidFill>
                  <a:schemeClr val="tx1"/>
                </a:solidFill>
                <a:latin typeface="Euphemia"/>
              </a:defRPr>
            </a:lvl8pPr>
            <a:lvl9pPr marL="3886200" indent="-228600" fontAlgn="base">
              <a:spcBef>
                <a:spcPct val="0"/>
              </a:spcBef>
              <a:spcAft>
                <a:spcPct val="0"/>
              </a:spcAft>
              <a:defRPr>
                <a:solidFill>
                  <a:schemeClr val="tx1"/>
                </a:solidFill>
                <a:latin typeface="Euphemia"/>
              </a:defRPr>
            </a:lvl9pPr>
          </a:lstStyle>
          <a:p>
            <a:pPr fontAlgn="base">
              <a:spcBef>
                <a:spcPct val="0"/>
              </a:spcBef>
              <a:spcAft>
                <a:spcPct val="0"/>
              </a:spcAft>
            </a:pPr>
            <a:fld id="{5F0D59E9-D9D2-4718-868B-B03BC0A18F4D}" type="slidenum">
              <a:rPr lang="en-US" altLang="fr-FR" smtClean="0"/>
              <a:pPr fontAlgn="base">
                <a:spcBef>
                  <a:spcPct val="0"/>
                </a:spcBef>
                <a:spcAft>
                  <a:spcPct val="0"/>
                </a:spcAft>
              </a:pPr>
              <a:t>53</a:t>
            </a:fld>
            <a:endParaRPr lang="en-US" altLang="fr-F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fr-FR" altLang="fr-FR"/>
          </a:p>
        </p:txBody>
      </p:sp>
      <p:sp>
        <p:nvSpPr>
          <p:cNvPr id="1044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Euphemia"/>
              </a:defRPr>
            </a:lvl1pPr>
            <a:lvl2pPr marL="742950" indent="-285750">
              <a:defRPr>
                <a:solidFill>
                  <a:schemeClr val="tx1"/>
                </a:solidFill>
                <a:latin typeface="Euphemia"/>
              </a:defRPr>
            </a:lvl2pPr>
            <a:lvl3pPr marL="1143000" indent="-228600">
              <a:defRPr>
                <a:solidFill>
                  <a:schemeClr val="tx1"/>
                </a:solidFill>
                <a:latin typeface="Euphemia"/>
              </a:defRPr>
            </a:lvl3pPr>
            <a:lvl4pPr marL="1600200" indent="-228600">
              <a:defRPr>
                <a:solidFill>
                  <a:schemeClr val="tx1"/>
                </a:solidFill>
                <a:latin typeface="Euphemia"/>
              </a:defRPr>
            </a:lvl4pPr>
            <a:lvl5pPr marL="2057400" indent="-228600">
              <a:defRPr>
                <a:solidFill>
                  <a:schemeClr val="tx1"/>
                </a:solidFill>
                <a:latin typeface="Euphemia"/>
              </a:defRPr>
            </a:lvl5pPr>
            <a:lvl6pPr marL="2514600" indent="-228600" fontAlgn="base">
              <a:spcBef>
                <a:spcPct val="0"/>
              </a:spcBef>
              <a:spcAft>
                <a:spcPct val="0"/>
              </a:spcAft>
              <a:defRPr>
                <a:solidFill>
                  <a:schemeClr val="tx1"/>
                </a:solidFill>
                <a:latin typeface="Euphemia"/>
              </a:defRPr>
            </a:lvl6pPr>
            <a:lvl7pPr marL="2971800" indent="-228600" fontAlgn="base">
              <a:spcBef>
                <a:spcPct val="0"/>
              </a:spcBef>
              <a:spcAft>
                <a:spcPct val="0"/>
              </a:spcAft>
              <a:defRPr>
                <a:solidFill>
                  <a:schemeClr val="tx1"/>
                </a:solidFill>
                <a:latin typeface="Euphemia"/>
              </a:defRPr>
            </a:lvl7pPr>
            <a:lvl8pPr marL="3429000" indent="-228600" fontAlgn="base">
              <a:spcBef>
                <a:spcPct val="0"/>
              </a:spcBef>
              <a:spcAft>
                <a:spcPct val="0"/>
              </a:spcAft>
              <a:defRPr>
                <a:solidFill>
                  <a:schemeClr val="tx1"/>
                </a:solidFill>
                <a:latin typeface="Euphemia"/>
              </a:defRPr>
            </a:lvl8pPr>
            <a:lvl9pPr marL="3886200" indent="-228600" fontAlgn="base">
              <a:spcBef>
                <a:spcPct val="0"/>
              </a:spcBef>
              <a:spcAft>
                <a:spcPct val="0"/>
              </a:spcAft>
              <a:defRPr>
                <a:solidFill>
                  <a:schemeClr val="tx1"/>
                </a:solidFill>
                <a:latin typeface="Euphemia"/>
              </a:defRPr>
            </a:lvl9pPr>
          </a:lstStyle>
          <a:p>
            <a:pPr fontAlgn="base">
              <a:spcBef>
                <a:spcPct val="0"/>
              </a:spcBef>
              <a:spcAft>
                <a:spcPct val="0"/>
              </a:spcAft>
            </a:pPr>
            <a:fld id="{0DB7F217-3099-41B2-9E82-036441AE3921}" type="slidenum">
              <a:rPr lang="en-US" altLang="fr-FR" smtClean="0"/>
              <a:pPr fontAlgn="base">
                <a:spcBef>
                  <a:spcPct val="0"/>
                </a:spcBef>
                <a:spcAft>
                  <a:spcPct val="0"/>
                </a:spcAft>
              </a:pPr>
              <a:t>54</a:t>
            </a:fld>
            <a:endParaRPr lang="en-US" altLang="fr-F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fr-FR" altLang="fr-FR"/>
          </a:p>
        </p:txBody>
      </p:sp>
      <p:sp>
        <p:nvSpPr>
          <p:cNvPr id="1065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Euphemia"/>
              </a:defRPr>
            </a:lvl1pPr>
            <a:lvl2pPr marL="742950" indent="-285750">
              <a:defRPr>
                <a:solidFill>
                  <a:schemeClr val="tx1"/>
                </a:solidFill>
                <a:latin typeface="Euphemia"/>
              </a:defRPr>
            </a:lvl2pPr>
            <a:lvl3pPr marL="1143000" indent="-228600">
              <a:defRPr>
                <a:solidFill>
                  <a:schemeClr val="tx1"/>
                </a:solidFill>
                <a:latin typeface="Euphemia"/>
              </a:defRPr>
            </a:lvl3pPr>
            <a:lvl4pPr marL="1600200" indent="-228600">
              <a:defRPr>
                <a:solidFill>
                  <a:schemeClr val="tx1"/>
                </a:solidFill>
                <a:latin typeface="Euphemia"/>
              </a:defRPr>
            </a:lvl4pPr>
            <a:lvl5pPr marL="2057400" indent="-228600">
              <a:defRPr>
                <a:solidFill>
                  <a:schemeClr val="tx1"/>
                </a:solidFill>
                <a:latin typeface="Euphemia"/>
              </a:defRPr>
            </a:lvl5pPr>
            <a:lvl6pPr marL="2514600" indent="-228600" fontAlgn="base">
              <a:spcBef>
                <a:spcPct val="0"/>
              </a:spcBef>
              <a:spcAft>
                <a:spcPct val="0"/>
              </a:spcAft>
              <a:defRPr>
                <a:solidFill>
                  <a:schemeClr val="tx1"/>
                </a:solidFill>
                <a:latin typeface="Euphemia"/>
              </a:defRPr>
            </a:lvl6pPr>
            <a:lvl7pPr marL="2971800" indent="-228600" fontAlgn="base">
              <a:spcBef>
                <a:spcPct val="0"/>
              </a:spcBef>
              <a:spcAft>
                <a:spcPct val="0"/>
              </a:spcAft>
              <a:defRPr>
                <a:solidFill>
                  <a:schemeClr val="tx1"/>
                </a:solidFill>
                <a:latin typeface="Euphemia"/>
              </a:defRPr>
            </a:lvl7pPr>
            <a:lvl8pPr marL="3429000" indent="-228600" fontAlgn="base">
              <a:spcBef>
                <a:spcPct val="0"/>
              </a:spcBef>
              <a:spcAft>
                <a:spcPct val="0"/>
              </a:spcAft>
              <a:defRPr>
                <a:solidFill>
                  <a:schemeClr val="tx1"/>
                </a:solidFill>
                <a:latin typeface="Euphemia"/>
              </a:defRPr>
            </a:lvl8pPr>
            <a:lvl9pPr marL="3886200" indent="-228600" fontAlgn="base">
              <a:spcBef>
                <a:spcPct val="0"/>
              </a:spcBef>
              <a:spcAft>
                <a:spcPct val="0"/>
              </a:spcAft>
              <a:defRPr>
                <a:solidFill>
                  <a:schemeClr val="tx1"/>
                </a:solidFill>
                <a:latin typeface="Euphemia"/>
              </a:defRPr>
            </a:lvl9pPr>
          </a:lstStyle>
          <a:p>
            <a:pPr fontAlgn="base">
              <a:spcBef>
                <a:spcPct val="0"/>
              </a:spcBef>
              <a:spcAft>
                <a:spcPct val="0"/>
              </a:spcAft>
            </a:pPr>
            <a:fld id="{07C574E0-3863-4415-A8D5-C18ECAB12FAA}" type="slidenum">
              <a:rPr lang="en-US" altLang="fr-FR" smtClean="0"/>
              <a:pPr fontAlgn="base">
                <a:spcBef>
                  <a:spcPct val="0"/>
                </a:spcBef>
                <a:spcAft>
                  <a:spcPct val="0"/>
                </a:spcAft>
              </a:pPr>
              <a:t>55</a:t>
            </a:fld>
            <a:endParaRPr lang="en-US" altLang="fr-F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fr-FR" altLang="fr-FR"/>
          </a:p>
        </p:txBody>
      </p:sp>
      <p:sp>
        <p:nvSpPr>
          <p:cNvPr id="1085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Euphemia"/>
              </a:defRPr>
            </a:lvl1pPr>
            <a:lvl2pPr marL="742950" indent="-285750">
              <a:defRPr>
                <a:solidFill>
                  <a:schemeClr val="tx1"/>
                </a:solidFill>
                <a:latin typeface="Euphemia"/>
              </a:defRPr>
            </a:lvl2pPr>
            <a:lvl3pPr marL="1143000" indent="-228600">
              <a:defRPr>
                <a:solidFill>
                  <a:schemeClr val="tx1"/>
                </a:solidFill>
                <a:latin typeface="Euphemia"/>
              </a:defRPr>
            </a:lvl3pPr>
            <a:lvl4pPr marL="1600200" indent="-228600">
              <a:defRPr>
                <a:solidFill>
                  <a:schemeClr val="tx1"/>
                </a:solidFill>
                <a:latin typeface="Euphemia"/>
              </a:defRPr>
            </a:lvl4pPr>
            <a:lvl5pPr marL="2057400" indent="-228600">
              <a:defRPr>
                <a:solidFill>
                  <a:schemeClr val="tx1"/>
                </a:solidFill>
                <a:latin typeface="Euphemia"/>
              </a:defRPr>
            </a:lvl5pPr>
            <a:lvl6pPr marL="2514600" indent="-228600" fontAlgn="base">
              <a:spcBef>
                <a:spcPct val="0"/>
              </a:spcBef>
              <a:spcAft>
                <a:spcPct val="0"/>
              </a:spcAft>
              <a:defRPr>
                <a:solidFill>
                  <a:schemeClr val="tx1"/>
                </a:solidFill>
                <a:latin typeface="Euphemia"/>
              </a:defRPr>
            </a:lvl6pPr>
            <a:lvl7pPr marL="2971800" indent="-228600" fontAlgn="base">
              <a:spcBef>
                <a:spcPct val="0"/>
              </a:spcBef>
              <a:spcAft>
                <a:spcPct val="0"/>
              </a:spcAft>
              <a:defRPr>
                <a:solidFill>
                  <a:schemeClr val="tx1"/>
                </a:solidFill>
                <a:latin typeface="Euphemia"/>
              </a:defRPr>
            </a:lvl7pPr>
            <a:lvl8pPr marL="3429000" indent="-228600" fontAlgn="base">
              <a:spcBef>
                <a:spcPct val="0"/>
              </a:spcBef>
              <a:spcAft>
                <a:spcPct val="0"/>
              </a:spcAft>
              <a:defRPr>
                <a:solidFill>
                  <a:schemeClr val="tx1"/>
                </a:solidFill>
                <a:latin typeface="Euphemia"/>
              </a:defRPr>
            </a:lvl8pPr>
            <a:lvl9pPr marL="3886200" indent="-228600" fontAlgn="base">
              <a:spcBef>
                <a:spcPct val="0"/>
              </a:spcBef>
              <a:spcAft>
                <a:spcPct val="0"/>
              </a:spcAft>
              <a:defRPr>
                <a:solidFill>
                  <a:schemeClr val="tx1"/>
                </a:solidFill>
                <a:latin typeface="Euphemia"/>
              </a:defRPr>
            </a:lvl9pPr>
          </a:lstStyle>
          <a:p>
            <a:pPr fontAlgn="base">
              <a:spcBef>
                <a:spcPct val="0"/>
              </a:spcBef>
              <a:spcAft>
                <a:spcPct val="0"/>
              </a:spcAft>
            </a:pPr>
            <a:fld id="{66228755-CD0B-420D-91A3-C5AECD4C3E2A}" type="slidenum">
              <a:rPr lang="en-US" altLang="fr-FR" smtClean="0"/>
              <a:pPr fontAlgn="base">
                <a:spcBef>
                  <a:spcPct val="0"/>
                </a:spcBef>
                <a:spcAft>
                  <a:spcPct val="0"/>
                </a:spcAft>
              </a:pPr>
              <a:t>56</a:t>
            </a:fld>
            <a:endParaRPr lang="en-US" altLang="fr-F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fr-FR" altLang="fr-FR"/>
          </a:p>
        </p:txBody>
      </p:sp>
      <p:sp>
        <p:nvSpPr>
          <p:cNvPr id="1105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Euphemia"/>
              </a:defRPr>
            </a:lvl1pPr>
            <a:lvl2pPr marL="742950" indent="-285750">
              <a:defRPr>
                <a:solidFill>
                  <a:schemeClr val="tx1"/>
                </a:solidFill>
                <a:latin typeface="Euphemia"/>
              </a:defRPr>
            </a:lvl2pPr>
            <a:lvl3pPr marL="1143000" indent="-228600">
              <a:defRPr>
                <a:solidFill>
                  <a:schemeClr val="tx1"/>
                </a:solidFill>
                <a:latin typeface="Euphemia"/>
              </a:defRPr>
            </a:lvl3pPr>
            <a:lvl4pPr marL="1600200" indent="-228600">
              <a:defRPr>
                <a:solidFill>
                  <a:schemeClr val="tx1"/>
                </a:solidFill>
                <a:latin typeface="Euphemia"/>
              </a:defRPr>
            </a:lvl4pPr>
            <a:lvl5pPr marL="2057400" indent="-228600">
              <a:defRPr>
                <a:solidFill>
                  <a:schemeClr val="tx1"/>
                </a:solidFill>
                <a:latin typeface="Euphemia"/>
              </a:defRPr>
            </a:lvl5pPr>
            <a:lvl6pPr marL="2514600" indent="-228600" fontAlgn="base">
              <a:spcBef>
                <a:spcPct val="0"/>
              </a:spcBef>
              <a:spcAft>
                <a:spcPct val="0"/>
              </a:spcAft>
              <a:defRPr>
                <a:solidFill>
                  <a:schemeClr val="tx1"/>
                </a:solidFill>
                <a:latin typeface="Euphemia"/>
              </a:defRPr>
            </a:lvl6pPr>
            <a:lvl7pPr marL="2971800" indent="-228600" fontAlgn="base">
              <a:spcBef>
                <a:spcPct val="0"/>
              </a:spcBef>
              <a:spcAft>
                <a:spcPct val="0"/>
              </a:spcAft>
              <a:defRPr>
                <a:solidFill>
                  <a:schemeClr val="tx1"/>
                </a:solidFill>
                <a:latin typeface="Euphemia"/>
              </a:defRPr>
            </a:lvl7pPr>
            <a:lvl8pPr marL="3429000" indent="-228600" fontAlgn="base">
              <a:spcBef>
                <a:spcPct val="0"/>
              </a:spcBef>
              <a:spcAft>
                <a:spcPct val="0"/>
              </a:spcAft>
              <a:defRPr>
                <a:solidFill>
                  <a:schemeClr val="tx1"/>
                </a:solidFill>
                <a:latin typeface="Euphemia"/>
              </a:defRPr>
            </a:lvl8pPr>
            <a:lvl9pPr marL="3886200" indent="-228600" fontAlgn="base">
              <a:spcBef>
                <a:spcPct val="0"/>
              </a:spcBef>
              <a:spcAft>
                <a:spcPct val="0"/>
              </a:spcAft>
              <a:defRPr>
                <a:solidFill>
                  <a:schemeClr val="tx1"/>
                </a:solidFill>
                <a:latin typeface="Euphemia"/>
              </a:defRPr>
            </a:lvl9pPr>
          </a:lstStyle>
          <a:p>
            <a:pPr fontAlgn="base">
              <a:spcBef>
                <a:spcPct val="0"/>
              </a:spcBef>
              <a:spcAft>
                <a:spcPct val="0"/>
              </a:spcAft>
            </a:pPr>
            <a:fld id="{B5FE77C2-2C05-484D-B45E-B3B139EAEFF8}" type="slidenum">
              <a:rPr lang="en-US" altLang="fr-FR" smtClean="0"/>
              <a:pPr fontAlgn="base">
                <a:spcBef>
                  <a:spcPct val="0"/>
                </a:spcBef>
                <a:spcAft>
                  <a:spcPct val="0"/>
                </a:spcAft>
              </a:pPr>
              <a:t>57</a:t>
            </a:fld>
            <a:endParaRPr lang="en-US" altLang="fr-F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fr-FR" altLang="fr-FR"/>
          </a:p>
        </p:txBody>
      </p:sp>
      <p:sp>
        <p:nvSpPr>
          <p:cNvPr id="1126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Euphemia"/>
              </a:defRPr>
            </a:lvl1pPr>
            <a:lvl2pPr marL="742950" indent="-285750">
              <a:defRPr>
                <a:solidFill>
                  <a:schemeClr val="tx1"/>
                </a:solidFill>
                <a:latin typeface="Euphemia"/>
              </a:defRPr>
            </a:lvl2pPr>
            <a:lvl3pPr marL="1143000" indent="-228600">
              <a:defRPr>
                <a:solidFill>
                  <a:schemeClr val="tx1"/>
                </a:solidFill>
                <a:latin typeface="Euphemia"/>
              </a:defRPr>
            </a:lvl3pPr>
            <a:lvl4pPr marL="1600200" indent="-228600">
              <a:defRPr>
                <a:solidFill>
                  <a:schemeClr val="tx1"/>
                </a:solidFill>
                <a:latin typeface="Euphemia"/>
              </a:defRPr>
            </a:lvl4pPr>
            <a:lvl5pPr marL="2057400" indent="-228600">
              <a:defRPr>
                <a:solidFill>
                  <a:schemeClr val="tx1"/>
                </a:solidFill>
                <a:latin typeface="Euphemia"/>
              </a:defRPr>
            </a:lvl5pPr>
            <a:lvl6pPr marL="2514600" indent="-228600" fontAlgn="base">
              <a:spcBef>
                <a:spcPct val="0"/>
              </a:spcBef>
              <a:spcAft>
                <a:spcPct val="0"/>
              </a:spcAft>
              <a:defRPr>
                <a:solidFill>
                  <a:schemeClr val="tx1"/>
                </a:solidFill>
                <a:latin typeface="Euphemia"/>
              </a:defRPr>
            </a:lvl6pPr>
            <a:lvl7pPr marL="2971800" indent="-228600" fontAlgn="base">
              <a:spcBef>
                <a:spcPct val="0"/>
              </a:spcBef>
              <a:spcAft>
                <a:spcPct val="0"/>
              </a:spcAft>
              <a:defRPr>
                <a:solidFill>
                  <a:schemeClr val="tx1"/>
                </a:solidFill>
                <a:latin typeface="Euphemia"/>
              </a:defRPr>
            </a:lvl7pPr>
            <a:lvl8pPr marL="3429000" indent="-228600" fontAlgn="base">
              <a:spcBef>
                <a:spcPct val="0"/>
              </a:spcBef>
              <a:spcAft>
                <a:spcPct val="0"/>
              </a:spcAft>
              <a:defRPr>
                <a:solidFill>
                  <a:schemeClr val="tx1"/>
                </a:solidFill>
                <a:latin typeface="Euphemia"/>
              </a:defRPr>
            </a:lvl8pPr>
            <a:lvl9pPr marL="3886200" indent="-228600" fontAlgn="base">
              <a:spcBef>
                <a:spcPct val="0"/>
              </a:spcBef>
              <a:spcAft>
                <a:spcPct val="0"/>
              </a:spcAft>
              <a:defRPr>
                <a:solidFill>
                  <a:schemeClr val="tx1"/>
                </a:solidFill>
                <a:latin typeface="Euphemia"/>
              </a:defRPr>
            </a:lvl9pPr>
          </a:lstStyle>
          <a:p>
            <a:pPr fontAlgn="base">
              <a:spcBef>
                <a:spcPct val="0"/>
              </a:spcBef>
              <a:spcAft>
                <a:spcPct val="0"/>
              </a:spcAft>
            </a:pPr>
            <a:fld id="{EBC79BC2-F54E-4206-BBEC-DE817DA35916}" type="slidenum">
              <a:rPr lang="en-US" altLang="fr-FR" smtClean="0"/>
              <a:pPr fontAlgn="base">
                <a:spcBef>
                  <a:spcPct val="0"/>
                </a:spcBef>
                <a:spcAft>
                  <a:spcPct val="0"/>
                </a:spcAft>
              </a:pPr>
              <a:t>58</a:t>
            </a:fld>
            <a:endParaRPr lang="en-US" altLang="fr-F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fr-FR" altLang="fr-FR"/>
          </a:p>
        </p:txBody>
      </p:sp>
      <p:sp>
        <p:nvSpPr>
          <p:cNvPr id="1146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Euphemia"/>
              </a:defRPr>
            </a:lvl1pPr>
            <a:lvl2pPr marL="742950" indent="-285750">
              <a:defRPr>
                <a:solidFill>
                  <a:schemeClr val="tx1"/>
                </a:solidFill>
                <a:latin typeface="Euphemia"/>
              </a:defRPr>
            </a:lvl2pPr>
            <a:lvl3pPr marL="1143000" indent="-228600">
              <a:defRPr>
                <a:solidFill>
                  <a:schemeClr val="tx1"/>
                </a:solidFill>
                <a:latin typeface="Euphemia"/>
              </a:defRPr>
            </a:lvl3pPr>
            <a:lvl4pPr marL="1600200" indent="-228600">
              <a:defRPr>
                <a:solidFill>
                  <a:schemeClr val="tx1"/>
                </a:solidFill>
                <a:latin typeface="Euphemia"/>
              </a:defRPr>
            </a:lvl4pPr>
            <a:lvl5pPr marL="2057400" indent="-228600">
              <a:defRPr>
                <a:solidFill>
                  <a:schemeClr val="tx1"/>
                </a:solidFill>
                <a:latin typeface="Euphemia"/>
              </a:defRPr>
            </a:lvl5pPr>
            <a:lvl6pPr marL="2514600" indent="-228600" fontAlgn="base">
              <a:spcBef>
                <a:spcPct val="0"/>
              </a:spcBef>
              <a:spcAft>
                <a:spcPct val="0"/>
              </a:spcAft>
              <a:defRPr>
                <a:solidFill>
                  <a:schemeClr val="tx1"/>
                </a:solidFill>
                <a:latin typeface="Euphemia"/>
              </a:defRPr>
            </a:lvl6pPr>
            <a:lvl7pPr marL="2971800" indent="-228600" fontAlgn="base">
              <a:spcBef>
                <a:spcPct val="0"/>
              </a:spcBef>
              <a:spcAft>
                <a:spcPct val="0"/>
              </a:spcAft>
              <a:defRPr>
                <a:solidFill>
                  <a:schemeClr val="tx1"/>
                </a:solidFill>
                <a:latin typeface="Euphemia"/>
              </a:defRPr>
            </a:lvl7pPr>
            <a:lvl8pPr marL="3429000" indent="-228600" fontAlgn="base">
              <a:spcBef>
                <a:spcPct val="0"/>
              </a:spcBef>
              <a:spcAft>
                <a:spcPct val="0"/>
              </a:spcAft>
              <a:defRPr>
                <a:solidFill>
                  <a:schemeClr val="tx1"/>
                </a:solidFill>
                <a:latin typeface="Euphemia"/>
              </a:defRPr>
            </a:lvl8pPr>
            <a:lvl9pPr marL="3886200" indent="-228600" fontAlgn="base">
              <a:spcBef>
                <a:spcPct val="0"/>
              </a:spcBef>
              <a:spcAft>
                <a:spcPct val="0"/>
              </a:spcAft>
              <a:defRPr>
                <a:solidFill>
                  <a:schemeClr val="tx1"/>
                </a:solidFill>
                <a:latin typeface="Euphemia"/>
              </a:defRPr>
            </a:lvl9pPr>
          </a:lstStyle>
          <a:p>
            <a:pPr fontAlgn="base">
              <a:spcBef>
                <a:spcPct val="0"/>
              </a:spcBef>
              <a:spcAft>
                <a:spcPct val="0"/>
              </a:spcAft>
            </a:pPr>
            <a:fld id="{42023001-99AB-4E41-A2C4-56876BE0DDC5}" type="slidenum">
              <a:rPr lang="en-US" altLang="fr-FR" smtClean="0"/>
              <a:pPr fontAlgn="base">
                <a:spcBef>
                  <a:spcPct val="0"/>
                </a:spcBef>
                <a:spcAft>
                  <a:spcPct val="0"/>
                </a:spcAft>
              </a:pPr>
              <a:t>59</a:t>
            </a:fld>
            <a:endParaRPr lang="en-US" altLang="fr-F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fr-FR" altLang="fr-FR"/>
          </a:p>
        </p:txBody>
      </p:sp>
      <p:sp>
        <p:nvSpPr>
          <p:cNvPr id="1167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Euphemia"/>
              </a:defRPr>
            </a:lvl1pPr>
            <a:lvl2pPr marL="742950" indent="-285750">
              <a:defRPr>
                <a:solidFill>
                  <a:schemeClr val="tx1"/>
                </a:solidFill>
                <a:latin typeface="Euphemia"/>
              </a:defRPr>
            </a:lvl2pPr>
            <a:lvl3pPr marL="1143000" indent="-228600">
              <a:defRPr>
                <a:solidFill>
                  <a:schemeClr val="tx1"/>
                </a:solidFill>
                <a:latin typeface="Euphemia"/>
              </a:defRPr>
            </a:lvl3pPr>
            <a:lvl4pPr marL="1600200" indent="-228600">
              <a:defRPr>
                <a:solidFill>
                  <a:schemeClr val="tx1"/>
                </a:solidFill>
                <a:latin typeface="Euphemia"/>
              </a:defRPr>
            </a:lvl4pPr>
            <a:lvl5pPr marL="2057400" indent="-228600">
              <a:defRPr>
                <a:solidFill>
                  <a:schemeClr val="tx1"/>
                </a:solidFill>
                <a:latin typeface="Euphemia"/>
              </a:defRPr>
            </a:lvl5pPr>
            <a:lvl6pPr marL="2514600" indent="-228600" fontAlgn="base">
              <a:spcBef>
                <a:spcPct val="0"/>
              </a:spcBef>
              <a:spcAft>
                <a:spcPct val="0"/>
              </a:spcAft>
              <a:defRPr>
                <a:solidFill>
                  <a:schemeClr val="tx1"/>
                </a:solidFill>
                <a:latin typeface="Euphemia"/>
              </a:defRPr>
            </a:lvl6pPr>
            <a:lvl7pPr marL="2971800" indent="-228600" fontAlgn="base">
              <a:spcBef>
                <a:spcPct val="0"/>
              </a:spcBef>
              <a:spcAft>
                <a:spcPct val="0"/>
              </a:spcAft>
              <a:defRPr>
                <a:solidFill>
                  <a:schemeClr val="tx1"/>
                </a:solidFill>
                <a:latin typeface="Euphemia"/>
              </a:defRPr>
            </a:lvl7pPr>
            <a:lvl8pPr marL="3429000" indent="-228600" fontAlgn="base">
              <a:spcBef>
                <a:spcPct val="0"/>
              </a:spcBef>
              <a:spcAft>
                <a:spcPct val="0"/>
              </a:spcAft>
              <a:defRPr>
                <a:solidFill>
                  <a:schemeClr val="tx1"/>
                </a:solidFill>
                <a:latin typeface="Euphemia"/>
              </a:defRPr>
            </a:lvl8pPr>
            <a:lvl9pPr marL="3886200" indent="-228600" fontAlgn="base">
              <a:spcBef>
                <a:spcPct val="0"/>
              </a:spcBef>
              <a:spcAft>
                <a:spcPct val="0"/>
              </a:spcAft>
              <a:defRPr>
                <a:solidFill>
                  <a:schemeClr val="tx1"/>
                </a:solidFill>
                <a:latin typeface="Euphemia"/>
              </a:defRPr>
            </a:lvl9pPr>
          </a:lstStyle>
          <a:p>
            <a:pPr fontAlgn="base">
              <a:spcBef>
                <a:spcPct val="0"/>
              </a:spcBef>
              <a:spcAft>
                <a:spcPct val="0"/>
              </a:spcAft>
            </a:pPr>
            <a:fld id="{684DAC3F-40F9-4F02-9791-9EAE2786BD5A}" type="slidenum">
              <a:rPr lang="en-US" altLang="fr-FR" smtClean="0"/>
              <a:pPr fontAlgn="base">
                <a:spcBef>
                  <a:spcPct val="0"/>
                </a:spcBef>
                <a:spcAft>
                  <a:spcPct val="0"/>
                </a:spcAft>
              </a:pPr>
              <a:t>60</a:t>
            </a:fld>
            <a:endParaRPr lang="en-US" alt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fr-FR" altLang="fr-FR"/>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Euphemia"/>
              </a:defRPr>
            </a:lvl1pPr>
            <a:lvl2pPr marL="742950" indent="-285750">
              <a:defRPr>
                <a:solidFill>
                  <a:schemeClr val="tx1"/>
                </a:solidFill>
                <a:latin typeface="Euphemia"/>
              </a:defRPr>
            </a:lvl2pPr>
            <a:lvl3pPr marL="1143000" indent="-228600">
              <a:defRPr>
                <a:solidFill>
                  <a:schemeClr val="tx1"/>
                </a:solidFill>
                <a:latin typeface="Euphemia"/>
              </a:defRPr>
            </a:lvl3pPr>
            <a:lvl4pPr marL="1600200" indent="-228600">
              <a:defRPr>
                <a:solidFill>
                  <a:schemeClr val="tx1"/>
                </a:solidFill>
                <a:latin typeface="Euphemia"/>
              </a:defRPr>
            </a:lvl4pPr>
            <a:lvl5pPr marL="2057400" indent="-228600">
              <a:defRPr>
                <a:solidFill>
                  <a:schemeClr val="tx1"/>
                </a:solidFill>
                <a:latin typeface="Euphemia"/>
              </a:defRPr>
            </a:lvl5pPr>
            <a:lvl6pPr marL="2514600" indent="-228600" fontAlgn="base">
              <a:spcBef>
                <a:spcPct val="0"/>
              </a:spcBef>
              <a:spcAft>
                <a:spcPct val="0"/>
              </a:spcAft>
              <a:defRPr>
                <a:solidFill>
                  <a:schemeClr val="tx1"/>
                </a:solidFill>
                <a:latin typeface="Euphemia"/>
              </a:defRPr>
            </a:lvl6pPr>
            <a:lvl7pPr marL="2971800" indent="-228600" fontAlgn="base">
              <a:spcBef>
                <a:spcPct val="0"/>
              </a:spcBef>
              <a:spcAft>
                <a:spcPct val="0"/>
              </a:spcAft>
              <a:defRPr>
                <a:solidFill>
                  <a:schemeClr val="tx1"/>
                </a:solidFill>
                <a:latin typeface="Euphemia"/>
              </a:defRPr>
            </a:lvl7pPr>
            <a:lvl8pPr marL="3429000" indent="-228600" fontAlgn="base">
              <a:spcBef>
                <a:spcPct val="0"/>
              </a:spcBef>
              <a:spcAft>
                <a:spcPct val="0"/>
              </a:spcAft>
              <a:defRPr>
                <a:solidFill>
                  <a:schemeClr val="tx1"/>
                </a:solidFill>
                <a:latin typeface="Euphemia"/>
              </a:defRPr>
            </a:lvl8pPr>
            <a:lvl9pPr marL="3886200" indent="-228600" fontAlgn="base">
              <a:spcBef>
                <a:spcPct val="0"/>
              </a:spcBef>
              <a:spcAft>
                <a:spcPct val="0"/>
              </a:spcAft>
              <a:defRPr>
                <a:solidFill>
                  <a:schemeClr val="tx1"/>
                </a:solidFill>
                <a:latin typeface="Euphemia"/>
              </a:defRPr>
            </a:lvl9pPr>
          </a:lstStyle>
          <a:p>
            <a:pPr fontAlgn="base">
              <a:spcBef>
                <a:spcPct val="0"/>
              </a:spcBef>
              <a:spcAft>
                <a:spcPct val="0"/>
              </a:spcAft>
            </a:pPr>
            <a:fld id="{4350EB8D-DA26-43AB-9F65-7A702450E675}" type="slidenum">
              <a:rPr lang="en-US" altLang="fr-FR" smtClean="0"/>
              <a:pPr fontAlgn="base">
                <a:spcBef>
                  <a:spcPct val="0"/>
                </a:spcBef>
                <a:spcAft>
                  <a:spcPct val="0"/>
                </a:spcAft>
              </a:pPr>
              <a:t>18</a:t>
            </a:fld>
            <a:endParaRPr lang="en-US" alt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fr-FR" altLang="fr-F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Euphemia"/>
              </a:defRPr>
            </a:lvl1pPr>
            <a:lvl2pPr marL="742950" indent="-285750">
              <a:defRPr>
                <a:solidFill>
                  <a:schemeClr val="tx1"/>
                </a:solidFill>
                <a:latin typeface="Euphemia"/>
              </a:defRPr>
            </a:lvl2pPr>
            <a:lvl3pPr marL="1143000" indent="-228600">
              <a:defRPr>
                <a:solidFill>
                  <a:schemeClr val="tx1"/>
                </a:solidFill>
                <a:latin typeface="Euphemia"/>
              </a:defRPr>
            </a:lvl3pPr>
            <a:lvl4pPr marL="1600200" indent="-228600">
              <a:defRPr>
                <a:solidFill>
                  <a:schemeClr val="tx1"/>
                </a:solidFill>
                <a:latin typeface="Euphemia"/>
              </a:defRPr>
            </a:lvl4pPr>
            <a:lvl5pPr marL="2057400" indent="-228600">
              <a:defRPr>
                <a:solidFill>
                  <a:schemeClr val="tx1"/>
                </a:solidFill>
                <a:latin typeface="Euphemia"/>
              </a:defRPr>
            </a:lvl5pPr>
            <a:lvl6pPr marL="2514600" indent="-228600" fontAlgn="base">
              <a:spcBef>
                <a:spcPct val="0"/>
              </a:spcBef>
              <a:spcAft>
                <a:spcPct val="0"/>
              </a:spcAft>
              <a:defRPr>
                <a:solidFill>
                  <a:schemeClr val="tx1"/>
                </a:solidFill>
                <a:latin typeface="Euphemia"/>
              </a:defRPr>
            </a:lvl6pPr>
            <a:lvl7pPr marL="2971800" indent="-228600" fontAlgn="base">
              <a:spcBef>
                <a:spcPct val="0"/>
              </a:spcBef>
              <a:spcAft>
                <a:spcPct val="0"/>
              </a:spcAft>
              <a:defRPr>
                <a:solidFill>
                  <a:schemeClr val="tx1"/>
                </a:solidFill>
                <a:latin typeface="Euphemia"/>
              </a:defRPr>
            </a:lvl7pPr>
            <a:lvl8pPr marL="3429000" indent="-228600" fontAlgn="base">
              <a:spcBef>
                <a:spcPct val="0"/>
              </a:spcBef>
              <a:spcAft>
                <a:spcPct val="0"/>
              </a:spcAft>
              <a:defRPr>
                <a:solidFill>
                  <a:schemeClr val="tx1"/>
                </a:solidFill>
                <a:latin typeface="Euphemia"/>
              </a:defRPr>
            </a:lvl8pPr>
            <a:lvl9pPr marL="3886200" indent="-228600" fontAlgn="base">
              <a:spcBef>
                <a:spcPct val="0"/>
              </a:spcBef>
              <a:spcAft>
                <a:spcPct val="0"/>
              </a:spcAft>
              <a:defRPr>
                <a:solidFill>
                  <a:schemeClr val="tx1"/>
                </a:solidFill>
                <a:latin typeface="Euphemia"/>
              </a:defRPr>
            </a:lvl9pPr>
          </a:lstStyle>
          <a:p>
            <a:pPr fontAlgn="base">
              <a:spcBef>
                <a:spcPct val="0"/>
              </a:spcBef>
              <a:spcAft>
                <a:spcPct val="0"/>
              </a:spcAft>
            </a:pPr>
            <a:fld id="{34C99357-7AE6-485A-969A-2FEAE96A7A1E}" type="slidenum">
              <a:rPr lang="en-US" altLang="fr-FR" smtClean="0"/>
              <a:pPr fontAlgn="base">
                <a:spcBef>
                  <a:spcPct val="0"/>
                </a:spcBef>
                <a:spcAft>
                  <a:spcPct val="0"/>
                </a:spcAft>
              </a:pPr>
              <a:t>19</a:t>
            </a:fld>
            <a:endParaRPr lang="en-US" alt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fr-FR" altLang="fr-FR"/>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Euphemia"/>
              </a:defRPr>
            </a:lvl1pPr>
            <a:lvl2pPr marL="742950" indent="-285750">
              <a:defRPr>
                <a:solidFill>
                  <a:schemeClr val="tx1"/>
                </a:solidFill>
                <a:latin typeface="Euphemia"/>
              </a:defRPr>
            </a:lvl2pPr>
            <a:lvl3pPr marL="1143000" indent="-228600">
              <a:defRPr>
                <a:solidFill>
                  <a:schemeClr val="tx1"/>
                </a:solidFill>
                <a:latin typeface="Euphemia"/>
              </a:defRPr>
            </a:lvl3pPr>
            <a:lvl4pPr marL="1600200" indent="-228600">
              <a:defRPr>
                <a:solidFill>
                  <a:schemeClr val="tx1"/>
                </a:solidFill>
                <a:latin typeface="Euphemia"/>
              </a:defRPr>
            </a:lvl4pPr>
            <a:lvl5pPr marL="2057400" indent="-228600">
              <a:defRPr>
                <a:solidFill>
                  <a:schemeClr val="tx1"/>
                </a:solidFill>
                <a:latin typeface="Euphemia"/>
              </a:defRPr>
            </a:lvl5pPr>
            <a:lvl6pPr marL="2514600" indent="-228600" fontAlgn="base">
              <a:spcBef>
                <a:spcPct val="0"/>
              </a:spcBef>
              <a:spcAft>
                <a:spcPct val="0"/>
              </a:spcAft>
              <a:defRPr>
                <a:solidFill>
                  <a:schemeClr val="tx1"/>
                </a:solidFill>
                <a:latin typeface="Euphemia"/>
              </a:defRPr>
            </a:lvl6pPr>
            <a:lvl7pPr marL="2971800" indent="-228600" fontAlgn="base">
              <a:spcBef>
                <a:spcPct val="0"/>
              </a:spcBef>
              <a:spcAft>
                <a:spcPct val="0"/>
              </a:spcAft>
              <a:defRPr>
                <a:solidFill>
                  <a:schemeClr val="tx1"/>
                </a:solidFill>
                <a:latin typeface="Euphemia"/>
              </a:defRPr>
            </a:lvl7pPr>
            <a:lvl8pPr marL="3429000" indent="-228600" fontAlgn="base">
              <a:spcBef>
                <a:spcPct val="0"/>
              </a:spcBef>
              <a:spcAft>
                <a:spcPct val="0"/>
              </a:spcAft>
              <a:defRPr>
                <a:solidFill>
                  <a:schemeClr val="tx1"/>
                </a:solidFill>
                <a:latin typeface="Euphemia"/>
              </a:defRPr>
            </a:lvl8pPr>
            <a:lvl9pPr marL="3886200" indent="-228600" fontAlgn="base">
              <a:spcBef>
                <a:spcPct val="0"/>
              </a:spcBef>
              <a:spcAft>
                <a:spcPct val="0"/>
              </a:spcAft>
              <a:defRPr>
                <a:solidFill>
                  <a:schemeClr val="tx1"/>
                </a:solidFill>
                <a:latin typeface="Euphemia"/>
              </a:defRPr>
            </a:lvl9pPr>
          </a:lstStyle>
          <a:p>
            <a:pPr fontAlgn="base">
              <a:spcBef>
                <a:spcPct val="0"/>
              </a:spcBef>
              <a:spcAft>
                <a:spcPct val="0"/>
              </a:spcAft>
            </a:pPr>
            <a:fld id="{93602DB5-F285-4137-BA1C-577643B67526}" type="slidenum">
              <a:rPr lang="en-US" altLang="fr-FR" smtClean="0"/>
              <a:pPr fontAlgn="base">
                <a:spcBef>
                  <a:spcPct val="0"/>
                </a:spcBef>
                <a:spcAft>
                  <a:spcPct val="0"/>
                </a:spcAft>
              </a:pPr>
              <a:t>20</a:t>
            </a:fld>
            <a:endParaRPr lang="en-US" alt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fr-FR" altLang="fr-FR"/>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Euphemia"/>
              </a:defRPr>
            </a:lvl1pPr>
            <a:lvl2pPr marL="742950" indent="-285750">
              <a:defRPr>
                <a:solidFill>
                  <a:schemeClr val="tx1"/>
                </a:solidFill>
                <a:latin typeface="Euphemia"/>
              </a:defRPr>
            </a:lvl2pPr>
            <a:lvl3pPr marL="1143000" indent="-228600">
              <a:defRPr>
                <a:solidFill>
                  <a:schemeClr val="tx1"/>
                </a:solidFill>
                <a:latin typeface="Euphemia"/>
              </a:defRPr>
            </a:lvl3pPr>
            <a:lvl4pPr marL="1600200" indent="-228600">
              <a:defRPr>
                <a:solidFill>
                  <a:schemeClr val="tx1"/>
                </a:solidFill>
                <a:latin typeface="Euphemia"/>
              </a:defRPr>
            </a:lvl4pPr>
            <a:lvl5pPr marL="2057400" indent="-228600">
              <a:defRPr>
                <a:solidFill>
                  <a:schemeClr val="tx1"/>
                </a:solidFill>
                <a:latin typeface="Euphemia"/>
              </a:defRPr>
            </a:lvl5pPr>
            <a:lvl6pPr marL="2514600" indent="-228600" fontAlgn="base">
              <a:spcBef>
                <a:spcPct val="0"/>
              </a:spcBef>
              <a:spcAft>
                <a:spcPct val="0"/>
              </a:spcAft>
              <a:defRPr>
                <a:solidFill>
                  <a:schemeClr val="tx1"/>
                </a:solidFill>
                <a:latin typeface="Euphemia"/>
              </a:defRPr>
            </a:lvl6pPr>
            <a:lvl7pPr marL="2971800" indent="-228600" fontAlgn="base">
              <a:spcBef>
                <a:spcPct val="0"/>
              </a:spcBef>
              <a:spcAft>
                <a:spcPct val="0"/>
              </a:spcAft>
              <a:defRPr>
                <a:solidFill>
                  <a:schemeClr val="tx1"/>
                </a:solidFill>
                <a:latin typeface="Euphemia"/>
              </a:defRPr>
            </a:lvl7pPr>
            <a:lvl8pPr marL="3429000" indent="-228600" fontAlgn="base">
              <a:spcBef>
                <a:spcPct val="0"/>
              </a:spcBef>
              <a:spcAft>
                <a:spcPct val="0"/>
              </a:spcAft>
              <a:defRPr>
                <a:solidFill>
                  <a:schemeClr val="tx1"/>
                </a:solidFill>
                <a:latin typeface="Euphemia"/>
              </a:defRPr>
            </a:lvl8pPr>
            <a:lvl9pPr marL="3886200" indent="-228600" fontAlgn="base">
              <a:spcBef>
                <a:spcPct val="0"/>
              </a:spcBef>
              <a:spcAft>
                <a:spcPct val="0"/>
              </a:spcAft>
              <a:defRPr>
                <a:solidFill>
                  <a:schemeClr val="tx1"/>
                </a:solidFill>
                <a:latin typeface="Euphemia"/>
              </a:defRPr>
            </a:lvl9pPr>
          </a:lstStyle>
          <a:p>
            <a:pPr fontAlgn="base">
              <a:spcBef>
                <a:spcPct val="0"/>
              </a:spcBef>
              <a:spcAft>
                <a:spcPct val="0"/>
              </a:spcAft>
            </a:pPr>
            <a:fld id="{A4C41239-A2CC-4B94-812B-C6A4F0C95EF8}" type="slidenum">
              <a:rPr lang="en-US" altLang="fr-FR" smtClean="0"/>
              <a:pPr fontAlgn="base">
                <a:spcBef>
                  <a:spcPct val="0"/>
                </a:spcBef>
                <a:spcAft>
                  <a:spcPct val="0"/>
                </a:spcAft>
              </a:pPr>
              <a:t>21</a:t>
            </a:fld>
            <a:endParaRPr lang="en-US" alt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fr-FR" altLang="fr-FR"/>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Euphemia"/>
              </a:defRPr>
            </a:lvl1pPr>
            <a:lvl2pPr marL="742950" indent="-285750">
              <a:defRPr>
                <a:solidFill>
                  <a:schemeClr val="tx1"/>
                </a:solidFill>
                <a:latin typeface="Euphemia"/>
              </a:defRPr>
            </a:lvl2pPr>
            <a:lvl3pPr marL="1143000" indent="-228600">
              <a:defRPr>
                <a:solidFill>
                  <a:schemeClr val="tx1"/>
                </a:solidFill>
                <a:latin typeface="Euphemia"/>
              </a:defRPr>
            </a:lvl3pPr>
            <a:lvl4pPr marL="1600200" indent="-228600">
              <a:defRPr>
                <a:solidFill>
                  <a:schemeClr val="tx1"/>
                </a:solidFill>
                <a:latin typeface="Euphemia"/>
              </a:defRPr>
            </a:lvl4pPr>
            <a:lvl5pPr marL="2057400" indent="-228600">
              <a:defRPr>
                <a:solidFill>
                  <a:schemeClr val="tx1"/>
                </a:solidFill>
                <a:latin typeface="Euphemia"/>
              </a:defRPr>
            </a:lvl5pPr>
            <a:lvl6pPr marL="2514600" indent="-228600" fontAlgn="base">
              <a:spcBef>
                <a:spcPct val="0"/>
              </a:spcBef>
              <a:spcAft>
                <a:spcPct val="0"/>
              </a:spcAft>
              <a:defRPr>
                <a:solidFill>
                  <a:schemeClr val="tx1"/>
                </a:solidFill>
                <a:latin typeface="Euphemia"/>
              </a:defRPr>
            </a:lvl6pPr>
            <a:lvl7pPr marL="2971800" indent="-228600" fontAlgn="base">
              <a:spcBef>
                <a:spcPct val="0"/>
              </a:spcBef>
              <a:spcAft>
                <a:spcPct val="0"/>
              </a:spcAft>
              <a:defRPr>
                <a:solidFill>
                  <a:schemeClr val="tx1"/>
                </a:solidFill>
                <a:latin typeface="Euphemia"/>
              </a:defRPr>
            </a:lvl7pPr>
            <a:lvl8pPr marL="3429000" indent="-228600" fontAlgn="base">
              <a:spcBef>
                <a:spcPct val="0"/>
              </a:spcBef>
              <a:spcAft>
                <a:spcPct val="0"/>
              </a:spcAft>
              <a:defRPr>
                <a:solidFill>
                  <a:schemeClr val="tx1"/>
                </a:solidFill>
                <a:latin typeface="Euphemia"/>
              </a:defRPr>
            </a:lvl8pPr>
            <a:lvl9pPr marL="3886200" indent="-228600" fontAlgn="base">
              <a:spcBef>
                <a:spcPct val="0"/>
              </a:spcBef>
              <a:spcAft>
                <a:spcPct val="0"/>
              </a:spcAft>
              <a:defRPr>
                <a:solidFill>
                  <a:schemeClr val="tx1"/>
                </a:solidFill>
                <a:latin typeface="Euphemia"/>
              </a:defRPr>
            </a:lvl9pPr>
          </a:lstStyle>
          <a:p>
            <a:pPr fontAlgn="base">
              <a:spcBef>
                <a:spcPct val="0"/>
              </a:spcBef>
              <a:spcAft>
                <a:spcPct val="0"/>
              </a:spcAft>
            </a:pPr>
            <a:fld id="{D087ABED-E5DB-49CF-A326-6F669327C51A}" type="slidenum">
              <a:rPr lang="en-US" altLang="fr-FR" smtClean="0"/>
              <a:pPr fontAlgn="base">
                <a:spcBef>
                  <a:spcPct val="0"/>
                </a:spcBef>
                <a:spcAft>
                  <a:spcPct val="0"/>
                </a:spcAft>
              </a:pPr>
              <a:t>22</a:t>
            </a:fld>
            <a:endParaRPr lang="en-US" altLang="fr-F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93814" y="990600"/>
            <a:ext cx="8458200" cy="3200400"/>
          </a:xfrm>
        </p:spPr>
        <p:txBody>
          <a:bodyPr>
            <a:normAutofit/>
          </a:bodyPr>
          <a:lstStyle>
            <a:lvl1pPr>
              <a:defRPr sz="6000"/>
            </a:lvl1pPr>
          </a:lstStyle>
          <a:p>
            <a:r>
              <a:rPr lang="fr-FR"/>
              <a:t>Modifiez le style du titre</a:t>
            </a:r>
            <a:endParaRPr/>
          </a:p>
        </p:txBody>
      </p:sp>
      <p:sp>
        <p:nvSpPr>
          <p:cNvPr id="3" name="Subtitle 2"/>
          <p:cNvSpPr>
            <a:spLocks noGrp="1"/>
          </p:cNvSpPr>
          <p:nvPr>
            <p:ph type="subTitle" idx="1"/>
          </p:nvPr>
        </p:nvSpPr>
        <p:spPr>
          <a:xfrm>
            <a:off x="1293813" y="4267200"/>
            <a:ext cx="8458200" cy="1371600"/>
          </a:xfrm>
        </p:spPr>
        <p:txBody>
          <a:bodyPr>
            <a:normAutofit/>
          </a:bodyPr>
          <a:lstStyle>
            <a:lvl1pPr marL="0" indent="0" algn="l">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Modifier le style des sous-titres du masque</a:t>
            </a:r>
            <a:endParaRPr/>
          </a:p>
        </p:txBody>
      </p:sp>
      <p:sp>
        <p:nvSpPr>
          <p:cNvPr id="4" name="Date Placeholder 3"/>
          <p:cNvSpPr>
            <a:spLocks noGrp="1"/>
          </p:cNvSpPr>
          <p:nvPr>
            <p:ph type="dt" sz="half" idx="10"/>
          </p:nvPr>
        </p:nvSpPr>
        <p:spPr/>
        <p:txBody>
          <a:bodyPr/>
          <a:lstStyle>
            <a:lvl1pPr>
              <a:defRPr/>
            </a:lvl1pPr>
          </a:lstStyle>
          <a:p>
            <a:pPr>
              <a:defRPr/>
            </a:pPr>
            <a:fld id="{E6A1C0FF-D2BC-43D5-A428-603EAF8AC041}" type="datetime10">
              <a:rPr lang="fr-FR"/>
              <a:pPr>
                <a:defRPr/>
              </a:pPr>
              <a:t>18:17</a:t>
            </a:fld>
            <a:endParaRPr/>
          </a:p>
        </p:txBody>
      </p:sp>
      <p:sp>
        <p:nvSpPr>
          <p:cNvPr id="5" name="Footer Placeholder 4"/>
          <p:cNvSpPr>
            <a:spLocks noGrp="1"/>
          </p:cNvSpPr>
          <p:nvPr>
            <p:ph type="ftr" sz="quarter" idx="11"/>
          </p:nvPr>
        </p:nvSpPr>
        <p:spPr/>
        <p:txBody>
          <a:bodyPr/>
          <a:lstStyle>
            <a:lvl1pPr>
              <a:defRPr/>
            </a:lvl1pPr>
          </a:lstStyle>
          <a:p>
            <a:pPr>
              <a:defRPr/>
            </a:pPr>
            <a:endParaRPr/>
          </a:p>
        </p:txBody>
      </p:sp>
      <p:sp>
        <p:nvSpPr>
          <p:cNvPr id="6" name="Slide Number Placeholder 5"/>
          <p:cNvSpPr>
            <a:spLocks noGrp="1"/>
          </p:cNvSpPr>
          <p:nvPr>
            <p:ph type="sldNum" sz="quarter" idx="12"/>
          </p:nvPr>
        </p:nvSpPr>
        <p:spPr/>
        <p:txBody>
          <a:bodyPr/>
          <a:lstStyle>
            <a:lvl1pPr>
              <a:defRPr/>
            </a:lvl1pPr>
          </a:lstStyle>
          <a:p>
            <a:pPr>
              <a:defRPr/>
            </a:pPr>
            <a:fld id="{3AD5DC47-34ED-4C24-900A-61C1E42D03BE}" type="slidenum">
              <a:rPr/>
              <a:pPr>
                <a:defRPr/>
              </a:pPr>
              <a:t>‹N°›</a:t>
            </a:fld>
            <a:endParaRPr/>
          </a:p>
        </p:txBody>
      </p:sp>
    </p:spTree>
    <p:extLst>
      <p:ext uri="{BB962C8B-B14F-4D97-AF65-F5344CB8AC3E}">
        <p14:creationId xmlns:p14="http://schemas.microsoft.com/office/powerpoint/2010/main" val="4210636682"/>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a:p>
        </p:txBody>
      </p:sp>
      <p:sp>
        <p:nvSpPr>
          <p:cNvPr id="3" name="Vertical Text Placeholder 2"/>
          <p:cNvSpPr>
            <a:spLocks noGrp="1"/>
          </p:cNvSpPr>
          <p:nvPr>
            <p:ph type="body" orient="vert" idx="1"/>
          </p:nvPr>
        </p:nvSpPr>
        <p:spPr/>
        <p:txBody>
          <a:bodyPr vert="eaVert"/>
          <a:lstStyle>
            <a:lvl5pPr>
              <a:defRPr/>
            </a:lvl5pPr>
            <a:lvl6pPr marL="1600200">
              <a:defRPr/>
            </a:lvl6pPr>
            <a:lvl7pPr marL="1874520">
              <a:defRPr/>
            </a:lvl7pPr>
            <a:lvl8pPr marL="2148840">
              <a:defRPr/>
            </a:lvl8pPr>
            <a:lvl9pPr marL="2423160">
              <a:defRPr/>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a:p>
        </p:txBody>
      </p:sp>
      <p:sp>
        <p:nvSpPr>
          <p:cNvPr id="4" name="Date Placeholder 3"/>
          <p:cNvSpPr>
            <a:spLocks noGrp="1"/>
          </p:cNvSpPr>
          <p:nvPr>
            <p:ph type="dt" sz="half" idx="10"/>
          </p:nvPr>
        </p:nvSpPr>
        <p:spPr/>
        <p:txBody>
          <a:bodyPr/>
          <a:lstStyle>
            <a:lvl1pPr>
              <a:defRPr/>
            </a:lvl1pPr>
          </a:lstStyle>
          <a:p>
            <a:pPr>
              <a:defRPr/>
            </a:pPr>
            <a:fld id="{7CA7BF01-2906-459C-9A27-FA41570C26DD}" type="datetime10">
              <a:rPr lang="fr-FR"/>
              <a:pPr>
                <a:defRPr/>
              </a:pPr>
              <a:t>18:17</a:t>
            </a:fld>
            <a:endParaRPr/>
          </a:p>
        </p:txBody>
      </p:sp>
      <p:sp>
        <p:nvSpPr>
          <p:cNvPr id="5" name="Footer Placeholder 4"/>
          <p:cNvSpPr>
            <a:spLocks noGrp="1"/>
          </p:cNvSpPr>
          <p:nvPr>
            <p:ph type="ftr" sz="quarter" idx="11"/>
          </p:nvPr>
        </p:nvSpPr>
        <p:spPr/>
        <p:txBody>
          <a:bodyPr/>
          <a:lstStyle>
            <a:lvl1pPr>
              <a:defRPr/>
            </a:lvl1pPr>
          </a:lstStyle>
          <a:p>
            <a:pPr>
              <a:defRPr/>
            </a:pPr>
            <a:endParaRPr/>
          </a:p>
        </p:txBody>
      </p:sp>
      <p:sp>
        <p:nvSpPr>
          <p:cNvPr id="6" name="Slide Number Placeholder 5"/>
          <p:cNvSpPr>
            <a:spLocks noGrp="1"/>
          </p:cNvSpPr>
          <p:nvPr>
            <p:ph type="sldNum" sz="quarter" idx="12"/>
          </p:nvPr>
        </p:nvSpPr>
        <p:spPr/>
        <p:txBody>
          <a:bodyPr/>
          <a:lstStyle>
            <a:lvl1pPr>
              <a:defRPr/>
            </a:lvl1pPr>
          </a:lstStyle>
          <a:p>
            <a:pPr>
              <a:defRPr/>
            </a:pPr>
            <a:fld id="{27D72952-5461-444E-8B0E-49B50617237E}" type="slidenum">
              <a:rPr/>
              <a:pPr>
                <a:defRPr/>
              </a:pPr>
              <a:t>‹N°›</a:t>
            </a:fld>
            <a:endParaRPr/>
          </a:p>
        </p:txBody>
      </p:sp>
    </p:spTree>
    <p:extLst>
      <p:ext uri="{BB962C8B-B14F-4D97-AF65-F5344CB8AC3E}">
        <p14:creationId xmlns:p14="http://schemas.microsoft.com/office/powerpoint/2010/main" val="721120399"/>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52014" y="381000"/>
            <a:ext cx="1904998" cy="5791200"/>
          </a:xfrm>
        </p:spPr>
        <p:txBody>
          <a:bodyPr vert="eaVert"/>
          <a:lstStyle/>
          <a:p>
            <a:r>
              <a:rPr lang="fr-FR"/>
              <a:t>Modifiez le style du titre</a:t>
            </a:r>
            <a:endParaRPr/>
          </a:p>
        </p:txBody>
      </p:sp>
      <p:sp>
        <p:nvSpPr>
          <p:cNvPr id="3" name="Vertical Text Placeholder 2"/>
          <p:cNvSpPr>
            <a:spLocks noGrp="1"/>
          </p:cNvSpPr>
          <p:nvPr>
            <p:ph type="body" orient="vert" idx="1"/>
          </p:nvPr>
        </p:nvSpPr>
        <p:spPr>
          <a:xfrm>
            <a:off x="1293814" y="381000"/>
            <a:ext cx="8305800" cy="5791200"/>
          </a:xfrm>
        </p:spPr>
        <p:txBody>
          <a:bodyPr vert="eaVert"/>
          <a:lstStyle>
            <a:lvl5pPr>
              <a:defRPr/>
            </a:lvl5pPr>
            <a:lvl6pPr>
              <a:defRPr/>
            </a:lvl6pPr>
            <a:lvl7pPr>
              <a:defRPr/>
            </a:lvl7pPr>
            <a:lvl8pPr>
              <a:defRPr/>
            </a:lvl8pPr>
            <a:lvl9pPr>
              <a:defRPr/>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a:p>
        </p:txBody>
      </p:sp>
      <p:sp>
        <p:nvSpPr>
          <p:cNvPr id="4" name="Date Placeholder 3"/>
          <p:cNvSpPr>
            <a:spLocks noGrp="1"/>
          </p:cNvSpPr>
          <p:nvPr>
            <p:ph type="dt" sz="half" idx="10"/>
          </p:nvPr>
        </p:nvSpPr>
        <p:spPr/>
        <p:txBody>
          <a:bodyPr/>
          <a:lstStyle>
            <a:lvl1pPr>
              <a:defRPr/>
            </a:lvl1pPr>
          </a:lstStyle>
          <a:p>
            <a:pPr>
              <a:defRPr/>
            </a:pPr>
            <a:fld id="{5A775444-D267-4A2C-8797-5F26F13B9BE2}" type="datetime10">
              <a:rPr lang="fr-FR"/>
              <a:pPr>
                <a:defRPr/>
              </a:pPr>
              <a:t>18:17</a:t>
            </a:fld>
            <a:endParaRPr/>
          </a:p>
        </p:txBody>
      </p:sp>
      <p:sp>
        <p:nvSpPr>
          <p:cNvPr id="5" name="Footer Placeholder 4"/>
          <p:cNvSpPr>
            <a:spLocks noGrp="1"/>
          </p:cNvSpPr>
          <p:nvPr>
            <p:ph type="ftr" sz="quarter" idx="11"/>
          </p:nvPr>
        </p:nvSpPr>
        <p:spPr/>
        <p:txBody>
          <a:bodyPr/>
          <a:lstStyle>
            <a:lvl1pPr>
              <a:defRPr/>
            </a:lvl1pPr>
          </a:lstStyle>
          <a:p>
            <a:pPr>
              <a:defRPr/>
            </a:pPr>
            <a:endParaRPr/>
          </a:p>
        </p:txBody>
      </p:sp>
      <p:sp>
        <p:nvSpPr>
          <p:cNvPr id="6" name="Slide Number Placeholder 5"/>
          <p:cNvSpPr>
            <a:spLocks noGrp="1"/>
          </p:cNvSpPr>
          <p:nvPr>
            <p:ph type="sldNum" sz="quarter" idx="12"/>
          </p:nvPr>
        </p:nvSpPr>
        <p:spPr/>
        <p:txBody>
          <a:bodyPr/>
          <a:lstStyle>
            <a:lvl1pPr>
              <a:defRPr/>
            </a:lvl1pPr>
          </a:lstStyle>
          <a:p>
            <a:pPr>
              <a:defRPr/>
            </a:pPr>
            <a:fld id="{BED0B033-825E-4985-A424-194B91A06812}" type="slidenum">
              <a:rPr/>
              <a:pPr>
                <a:defRPr/>
              </a:pPr>
              <a:t>‹N°›</a:t>
            </a:fld>
            <a:endParaRPr/>
          </a:p>
        </p:txBody>
      </p:sp>
    </p:spTree>
    <p:extLst>
      <p:ext uri="{BB962C8B-B14F-4D97-AF65-F5344CB8AC3E}">
        <p14:creationId xmlns:p14="http://schemas.microsoft.com/office/powerpoint/2010/main" val="1967529007"/>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a:p>
        </p:txBody>
      </p:sp>
      <p:sp>
        <p:nvSpPr>
          <p:cNvPr id="4" name="Date Placeholder 3"/>
          <p:cNvSpPr>
            <a:spLocks noGrp="1"/>
          </p:cNvSpPr>
          <p:nvPr>
            <p:ph type="dt" sz="half" idx="10"/>
          </p:nvPr>
        </p:nvSpPr>
        <p:spPr/>
        <p:txBody>
          <a:bodyPr/>
          <a:lstStyle>
            <a:lvl1pPr>
              <a:defRPr/>
            </a:lvl1pPr>
          </a:lstStyle>
          <a:p>
            <a:pPr>
              <a:defRPr/>
            </a:pPr>
            <a:fld id="{36060E58-AF33-4BA6-8880-5C3E64B428AF}" type="datetime10">
              <a:rPr lang="fr-FR"/>
              <a:pPr>
                <a:defRPr/>
              </a:pPr>
              <a:t>18:17</a:t>
            </a:fld>
            <a:endParaRPr/>
          </a:p>
        </p:txBody>
      </p:sp>
      <p:sp>
        <p:nvSpPr>
          <p:cNvPr id="5" name="Footer Placeholder 4"/>
          <p:cNvSpPr>
            <a:spLocks noGrp="1"/>
          </p:cNvSpPr>
          <p:nvPr>
            <p:ph type="ftr" sz="quarter" idx="11"/>
          </p:nvPr>
        </p:nvSpPr>
        <p:spPr/>
        <p:txBody>
          <a:bodyPr/>
          <a:lstStyle>
            <a:lvl1pPr>
              <a:defRPr/>
            </a:lvl1pPr>
          </a:lstStyle>
          <a:p>
            <a:pPr>
              <a:defRPr/>
            </a:pPr>
            <a:endParaRPr/>
          </a:p>
        </p:txBody>
      </p:sp>
      <p:sp>
        <p:nvSpPr>
          <p:cNvPr id="6" name="Slide Number Placeholder 5"/>
          <p:cNvSpPr>
            <a:spLocks noGrp="1"/>
          </p:cNvSpPr>
          <p:nvPr>
            <p:ph type="sldNum" sz="quarter" idx="12"/>
          </p:nvPr>
        </p:nvSpPr>
        <p:spPr/>
        <p:txBody>
          <a:bodyPr/>
          <a:lstStyle>
            <a:lvl1pPr>
              <a:defRPr/>
            </a:lvl1pPr>
          </a:lstStyle>
          <a:p>
            <a:pPr>
              <a:defRPr/>
            </a:pPr>
            <a:fld id="{B70649F8-39D9-46D3-8C57-20CFDB1DD26A}" type="slidenum">
              <a:rPr/>
              <a:pPr>
                <a:defRPr/>
              </a:pPr>
              <a:t>‹N°›</a:t>
            </a:fld>
            <a:endParaRPr/>
          </a:p>
        </p:txBody>
      </p:sp>
    </p:spTree>
    <p:extLst>
      <p:ext uri="{BB962C8B-B14F-4D97-AF65-F5344CB8AC3E}">
        <p14:creationId xmlns:p14="http://schemas.microsoft.com/office/powerpoint/2010/main" val="547052970"/>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3813" y="2057400"/>
            <a:ext cx="8458201" cy="2666999"/>
          </a:xfrm>
        </p:spPr>
        <p:txBody>
          <a:bodyPr>
            <a:normAutofit/>
          </a:bodyPr>
          <a:lstStyle>
            <a:lvl1pPr algn="l">
              <a:defRPr sz="4800" b="0" i="0" cap="none" baseline="0"/>
            </a:lvl1pPr>
          </a:lstStyle>
          <a:p>
            <a:r>
              <a:rPr lang="fr-FR"/>
              <a:t>Modifiez le style du titre</a:t>
            </a:r>
            <a:endParaRPr/>
          </a:p>
        </p:txBody>
      </p:sp>
      <p:sp>
        <p:nvSpPr>
          <p:cNvPr id="3" name="Text Placeholder 2"/>
          <p:cNvSpPr>
            <a:spLocks noGrp="1"/>
          </p:cNvSpPr>
          <p:nvPr>
            <p:ph type="body" idx="1"/>
          </p:nvPr>
        </p:nvSpPr>
        <p:spPr>
          <a:xfrm>
            <a:off x="1293813" y="4876800"/>
            <a:ext cx="8458201" cy="1143000"/>
          </a:xfrm>
        </p:spPr>
        <p:txBody>
          <a:bodyPr>
            <a:norm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lvl1pPr>
              <a:defRPr/>
            </a:lvl1pPr>
          </a:lstStyle>
          <a:p>
            <a:pPr>
              <a:defRPr/>
            </a:pPr>
            <a:fld id="{228CBD14-3E86-49D9-9083-7453E5361B64}" type="datetime10">
              <a:rPr lang="fr-FR"/>
              <a:pPr>
                <a:defRPr/>
              </a:pPr>
              <a:t>18:17</a:t>
            </a:fld>
            <a:endParaRPr/>
          </a:p>
        </p:txBody>
      </p:sp>
      <p:sp>
        <p:nvSpPr>
          <p:cNvPr id="5" name="Footer Placeholder 4"/>
          <p:cNvSpPr>
            <a:spLocks noGrp="1"/>
          </p:cNvSpPr>
          <p:nvPr>
            <p:ph type="ftr" sz="quarter" idx="11"/>
          </p:nvPr>
        </p:nvSpPr>
        <p:spPr/>
        <p:txBody>
          <a:bodyPr/>
          <a:lstStyle>
            <a:lvl1pPr>
              <a:defRPr/>
            </a:lvl1pPr>
          </a:lstStyle>
          <a:p>
            <a:pPr>
              <a:defRPr/>
            </a:pPr>
            <a:endParaRPr/>
          </a:p>
        </p:txBody>
      </p:sp>
      <p:sp>
        <p:nvSpPr>
          <p:cNvPr id="6" name="Slide Number Placeholder 5"/>
          <p:cNvSpPr>
            <a:spLocks noGrp="1"/>
          </p:cNvSpPr>
          <p:nvPr>
            <p:ph type="sldNum" sz="quarter" idx="12"/>
          </p:nvPr>
        </p:nvSpPr>
        <p:spPr/>
        <p:txBody>
          <a:bodyPr/>
          <a:lstStyle>
            <a:lvl1pPr>
              <a:defRPr/>
            </a:lvl1pPr>
          </a:lstStyle>
          <a:p>
            <a:pPr>
              <a:defRPr/>
            </a:pPr>
            <a:fld id="{70FCB961-18F3-4DD2-AE0F-E6378A7134D1}" type="slidenum">
              <a:rPr/>
              <a:pPr>
                <a:defRPr/>
              </a:pPr>
              <a:t>‹N°›</a:t>
            </a:fld>
            <a:endParaRPr/>
          </a:p>
        </p:txBody>
      </p:sp>
    </p:spTree>
    <p:extLst>
      <p:ext uri="{BB962C8B-B14F-4D97-AF65-F5344CB8AC3E}">
        <p14:creationId xmlns:p14="http://schemas.microsoft.com/office/powerpoint/2010/main" val="1843019610"/>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a:p>
        </p:txBody>
      </p:sp>
      <p:sp>
        <p:nvSpPr>
          <p:cNvPr id="3" name="Content Placeholder 2"/>
          <p:cNvSpPr>
            <a:spLocks noGrp="1"/>
          </p:cNvSpPr>
          <p:nvPr>
            <p:ph sz="half" idx="1"/>
          </p:nvPr>
        </p:nvSpPr>
        <p:spPr>
          <a:xfrm>
            <a:off x="1293812" y="1676400"/>
            <a:ext cx="4700016" cy="4495800"/>
          </a:xfrm>
        </p:spPr>
        <p:txBody>
          <a:bodyPr>
            <a:normAutofit/>
          </a:bodyPr>
          <a:lstStyle>
            <a:lvl1pPr>
              <a:defRPr sz="24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a:p>
        </p:txBody>
      </p:sp>
      <p:sp>
        <p:nvSpPr>
          <p:cNvPr id="4" name="Content Placeholder 3"/>
          <p:cNvSpPr>
            <a:spLocks noGrp="1"/>
          </p:cNvSpPr>
          <p:nvPr>
            <p:ph sz="half" idx="2"/>
          </p:nvPr>
        </p:nvSpPr>
        <p:spPr>
          <a:xfrm>
            <a:off x="6202035" y="1676401"/>
            <a:ext cx="4700016" cy="4495800"/>
          </a:xfrm>
        </p:spPr>
        <p:txBody>
          <a:bodyPr>
            <a:normAutofit/>
          </a:bodyPr>
          <a:lstStyle>
            <a:lvl1pPr>
              <a:defRPr sz="24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a:p>
        </p:txBody>
      </p:sp>
      <p:sp>
        <p:nvSpPr>
          <p:cNvPr id="5" name="Date Placeholder 3"/>
          <p:cNvSpPr>
            <a:spLocks noGrp="1"/>
          </p:cNvSpPr>
          <p:nvPr>
            <p:ph type="dt" sz="half" idx="10"/>
          </p:nvPr>
        </p:nvSpPr>
        <p:spPr/>
        <p:txBody>
          <a:bodyPr/>
          <a:lstStyle>
            <a:lvl1pPr>
              <a:defRPr/>
            </a:lvl1pPr>
          </a:lstStyle>
          <a:p>
            <a:pPr>
              <a:defRPr/>
            </a:pPr>
            <a:fld id="{42729D60-5DB2-4414-AA9E-C9BEE3F6BA73}" type="datetime10">
              <a:rPr lang="fr-FR"/>
              <a:pPr>
                <a:defRPr/>
              </a:pPr>
              <a:t>18:17</a:t>
            </a:fld>
            <a:endParaRPr/>
          </a:p>
        </p:txBody>
      </p:sp>
      <p:sp>
        <p:nvSpPr>
          <p:cNvPr id="6" name="Footer Placeholder 4"/>
          <p:cNvSpPr>
            <a:spLocks noGrp="1"/>
          </p:cNvSpPr>
          <p:nvPr>
            <p:ph type="ftr" sz="quarter" idx="11"/>
          </p:nvPr>
        </p:nvSpPr>
        <p:spPr/>
        <p:txBody>
          <a:bodyPr/>
          <a:lstStyle>
            <a:lvl1pPr>
              <a:defRPr/>
            </a:lvl1pPr>
          </a:lstStyle>
          <a:p>
            <a:pPr>
              <a:defRPr/>
            </a:pPr>
            <a:endParaRPr/>
          </a:p>
        </p:txBody>
      </p:sp>
      <p:sp>
        <p:nvSpPr>
          <p:cNvPr id="7" name="Slide Number Placeholder 5"/>
          <p:cNvSpPr>
            <a:spLocks noGrp="1"/>
          </p:cNvSpPr>
          <p:nvPr>
            <p:ph type="sldNum" sz="quarter" idx="12"/>
          </p:nvPr>
        </p:nvSpPr>
        <p:spPr/>
        <p:txBody>
          <a:bodyPr/>
          <a:lstStyle>
            <a:lvl1pPr>
              <a:defRPr/>
            </a:lvl1pPr>
          </a:lstStyle>
          <a:p>
            <a:pPr>
              <a:defRPr/>
            </a:pPr>
            <a:fld id="{AC8F3A2D-6510-4F8D-B308-555B593F7927}" type="slidenum">
              <a:rPr/>
              <a:pPr>
                <a:defRPr/>
              </a:pPr>
              <a:t>‹N°›</a:t>
            </a:fld>
            <a:endParaRPr/>
          </a:p>
        </p:txBody>
      </p:sp>
    </p:spTree>
    <p:extLst>
      <p:ext uri="{BB962C8B-B14F-4D97-AF65-F5344CB8AC3E}">
        <p14:creationId xmlns:p14="http://schemas.microsoft.com/office/powerpoint/2010/main" val="3465798105"/>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1293813" y="381000"/>
            <a:ext cx="9601200" cy="1143000"/>
          </a:xfrm>
        </p:spPr>
        <p:txBody>
          <a:bodyPr/>
          <a:lstStyle>
            <a:lvl1pPr>
              <a:defRPr/>
            </a:lvl1pPr>
          </a:lstStyle>
          <a:p>
            <a:r>
              <a:rPr lang="fr-FR"/>
              <a:t>Modifiez le style du titre</a:t>
            </a:r>
            <a:endParaRPr/>
          </a:p>
        </p:txBody>
      </p:sp>
      <p:sp>
        <p:nvSpPr>
          <p:cNvPr id="3" name="Text Placeholder 2"/>
          <p:cNvSpPr>
            <a:spLocks noGrp="1"/>
          </p:cNvSpPr>
          <p:nvPr>
            <p:ph type="body" idx="1"/>
          </p:nvPr>
        </p:nvSpPr>
        <p:spPr>
          <a:xfrm>
            <a:off x="1293813" y="1676399"/>
            <a:ext cx="4701142" cy="762001"/>
          </a:xfrm>
        </p:spPr>
        <p:txBody>
          <a:bodyPr anchor="ctr">
            <a:noAutofit/>
          </a:bodyP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1293813" y="2516457"/>
            <a:ext cx="4701142" cy="3655743"/>
          </a:xfrm>
        </p:spPr>
        <p:txBody>
          <a:bodyPr/>
          <a:lstStyle>
            <a:lvl1pPr>
              <a:defRPr sz="22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a:p>
        </p:txBody>
      </p:sp>
      <p:sp>
        <p:nvSpPr>
          <p:cNvPr id="5" name="Text Placeholder 4"/>
          <p:cNvSpPr>
            <a:spLocks noGrp="1"/>
          </p:cNvSpPr>
          <p:nvPr>
            <p:ph type="body" sz="quarter" idx="3"/>
          </p:nvPr>
        </p:nvSpPr>
        <p:spPr>
          <a:xfrm>
            <a:off x="6191754" y="1676399"/>
            <a:ext cx="4703259" cy="762001"/>
          </a:xfrm>
        </p:spPr>
        <p:txBody>
          <a:bodyPr anchor="ctr">
            <a:noAutofit/>
          </a:bodyP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6191754" y="2516457"/>
            <a:ext cx="4703259" cy="3655743"/>
          </a:xfrm>
        </p:spPr>
        <p:txBody>
          <a:bodyPr/>
          <a:lstStyle>
            <a:lvl1pPr>
              <a:defRPr sz="22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a:p>
        </p:txBody>
      </p:sp>
      <p:sp>
        <p:nvSpPr>
          <p:cNvPr id="7" name="Date Placeholder 3"/>
          <p:cNvSpPr>
            <a:spLocks noGrp="1"/>
          </p:cNvSpPr>
          <p:nvPr>
            <p:ph type="dt" sz="half" idx="10"/>
          </p:nvPr>
        </p:nvSpPr>
        <p:spPr/>
        <p:txBody>
          <a:bodyPr/>
          <a:lstStyle>
            <a:lvl1pPr>
              <a:defRPr/>
            </a:lvl1pPr>
          </a:lstStyle>
          <a:p>
            <a:pPr>
              <a:defRPr/>
            </a:pPr>
            <a:fld id="{85445AD1-176E-48A9-9D34-5DC31C646CFF}" type="datetime10">
              <a:rPr lang="fr-FR"/>
              <a:pPr>
                <a:defRPr/>
              </a:pPr>
              <a:t>18:17</a:t>
            </a:fld>
            <a:endParaRPr/>
          </a:p>
        </p:txBody>
      </p:sp>
      <p:sp>
        <p:nvSpPr>
          <p:cNvPr id="8" name="Footer Placeholder 4"/>
          <p:cNvSpPr>
            <a:spLocks noGrp="1"/>
          </p:cNvSpPr>
          <p:nvPr>
            <p:ph type="ftr" sz="quarter" idx="11"/>
          </p:nvPr>
        </p:nvSpPr>
        <p:spPr/>
        <p:txBody>
          <a:bodyPr/>
          <a:lstStyle>
            <a:lvl1pPr>
              <a:defRPr/>
            </a:lvl1pPr>
          </a:lstStyle>
          <a:p>
            <a:pPr>
              <a:defRPr/>
            </a:pPr>
            <a:endParaRPr/>
          </a:p>
        </p:txBody>
      </p:sp>
      <p:sp>
        <p:nvSpPr>
          <p:cNvPr id="9" name="Slide Number Placeholder 5"/>
          <p:cNvSpPr>
            <a:spLocks noGrp="1"/>
          </p:cNvSpPr>
          <p:nvPr>
            <p:ph type="sldNum" sz="quarter" idx="12"/>
          </p:nvPr>
        </p:nvSpPr>
        <p:spPr/>
        <p:txBody>
          <a:bodyPr/>
          <a:lstStyle>
            <a:lvl1pPr>
              <a:defRPr/>
            </a:lvl1pPr>
          </a:lstStyle>
          <a:p>
            <a:pPr>
              <a:defRPr/>
            </a:pPr>
            <a:fld id="{2856F059-CC04-4E15-A223-E3DF35C81BAD}" type="slidenum">
              <a:rPr/>
              <a:pPr>
                <a:defRPr/>
              </a:pPr>
              <a:t>‹N°›</a:t>
            </a:fld>
            <a:endParaRPr/>
          </a:p>
        </p:txBody>
      </p:sp>
    </p:spTree>
    <p:extLst>
      <p:ext uri="{BB962C8B-B14F-4D97-AF65-F5344CB8AC3E}">
        <p14:creationId xmlns:p14="http://schemas.microsoft.com/office/powerpoint/2010/main" val="2925883754"/>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a:p>
        </p:txBody>
      </p:sp>
      <p:sp>
        <p:nvSpPr>
          <p:cNvPr id="3" name="Date Placeholder 3"/>
          <p:cNvSpPr>
            <a:spLocks noGrp="1"/>
          </p:cNvSpPr>
          <p:nvPr>
            <p:ph type="dt" sz="half" idx="10"/>
          </p:nvPr>
        </p:nvSpPr>
        <p:spPr/>
        <p:txBody>
          <a:bodyPr/>
          <a:lstStyle>
            <a:lvl1pPr>
              <a:defRPr/>
            </a:lvl1pPr>
          </a:lstStyle>
          <a:p>
            <a:pPr>
              <a:defRPr/>
            </a:pPr>
            <a:fld id="{0FC2EB2E-ADB4-4160-97F5-EC7D670C2FC2}" type="datetime10">
              <a:rPr lang="fr-FR"/>
              <a:pPr>
                <a:defRPr/>
              </a:pPr>
              <a:t>18:17</a:t>
            </a:fld>
            <a:endParaRPr/>
          </a:p>
        </p:txBody>
      </p:sp>
      <p:sp>
        <p:nvSpPr>
          <p:cNvPr id="4" name="Footer Placeholder 4"/>
          <p:cNvSpPr>
            <a:spLocks noGrp="1"/>
          </p:cNvSpPr>
          <p:nvPr>
            <p:ph type="ftr" sz="quarter" idx="11"/>
          </p:nvPr>
        </p:nvSpPr>
        <p:spPr/>
        <p:txBody>
          <a:bodyPr/>
          <a:lstStyle>
            <a:lvl1pPr>
              <a:defRPr/>
            </a:lvl1pPr>
          </a:lstStyle>
          <a:p>
            <a:pPr>
              <a:defRPr/>
            </a:pPr>
            <a:endParaRPr/>
          </a:p>
        </p:txBody>
      </p:sp>
      <p:sp>
        <p:nvSpPr>
          <p:cNvPr id="5" name="Slide Number Placeholder 5"/>
          <p:cNvSpPr>
            <a:spLocks noGrp="1"/>
          </p:cNvSpPr>
          <p:nvPr>
            <p:ph type="sldNum" sz="quarter" idx="12"/>
          </p:nvPr>
        </p:nvSpPr>
        <p:spPr/>
        <p:txBody>
          <a:bodyPr/>
          <a:lstStyle>
            <a:lvl1pPr>
              <a:defRPr/>
            </a:lvl1pPr>
          </a:lstStyle>
          <a:p>
            <a:pPr>
              <a:defRPr/>
            </a:pPr>
            <a:fld id="{DBB58DBB-1E30-484A-9D3B-905172B02BD6}" type="slidenum">
              <a:rPr/>
              <a:pPr>
                <a:defRPr/>
              </a:pPr>
              <a:t>‹N°›</a:t>
            </a:fld>
            <a:endParaRPr/>
          </a:p>
        </p:txBody>
      </p:sp>
    </p:spTree>
    <p:extLst>
      <p:ext uri="{BB962C8B-B14F-4D97-AF65-F5344CB8AC3E}">
        <p14:creationId xmlns:p14="http://schemas.microsoft.com/office/powerpoint/2010/main" val="3157498900"/>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F5A5461C-7807-4F60-8C4E-6449710E7CCA}" type="datetime10">
              <a:rPr lang="fr-FR"/>
              <a:pPr>
                <a:defRPr/>
              </a:pPr>
              <a:t>18:17</a:t>
            </a:fld>
            <a:endParaRPr/>
          </a:p>
        </p:txBody>
      </p:sp>
      <p:sp>
        <p:nvSpPr>
          <p:cNvPr id="3" name="Footer Placeholder 2"/>
          <p:cNvSpPr>
            <a:spLocks noGrp="1"/>
          </p:cNvSpPr>
          <p:nvPr>
            <p:ph type="ftr" sz="quarter" idx="11"/>
          </p:nvPr>
        </p:nvSpPr>
        <p:spPr/>
        <p:txBody>
          <a:bodyPr/>
          <a:lstStyle>
            <a:lvl1pPr>
              <a:defRPr/>
            </a:lvl1pPr>
          </a:lstStyle>
          <a:p>
            <a:pPr>
              <a:defRPr/>
            </a:pPr>
            <a:endParaRPr/>
          </a:p>
        </p:txBody>
      </p:sp>
      <p:sp>
        <p:nvSpPr>
          <p:cNvPr id="4" name="Slide Number Placeholder 3"/>
          <p:cNvSpPr>
            <a:spLocks noGrp="1"/>
          </p:cNvSpPr>
          <p:nvPr>
            <p:ph type="sldNum" sz="quarter" idx="12"/>
          </p:nvPr>
        </p:nvSpPr>
        <p:spPr/>
        <p:txBody>
          <a:bodyPr/>
          <a:lstStyle>
            <a:lvl1pPr>
              <a:defRPr/>
            </a:lvl1pPr>
          </a:lstStyle>
          <a:p>
            <a:pPr>
              <a:defRPr/>
            </a:pPr>
            <a:fld id="{160DE1D1-1371-483E-870A-73576D1A9B3A}" type="slidenum">
              <a:rPr/>
              <a:pPr>
                <a:defRPr/>
              </a:pPr>
              <a:t>‹N°›</a:t>
            </a:fld>
            <a:endParaRPr/>
          </a:p>
        </p:txBody>
      </p:sp>
    </p:spTree>
    <p:extLst>
      <p:ext uri="{BB962C8B-B14F-4D97-AF65-F5344CB8AC3E}">
        <p14:creationId xmlns:p14="http://schemas.microsoft.com/office/powerpoint/2010/main" val="2611859407"/>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7770811" y="1676400"/>
            <a:ext cx="3810000" cy="2438400"/>
          </a:xfrm>
        </p:spPr>
        <p:txBody>
          <a:bodyPr>
            <a:normAutofit/>
          </a:bodyPr>
          <a:lstStyle>
            <a:lvl1pPr algn="l">
              <a:defRPr sz="3200" b="0"/>
            </a:lvl1pPr>
          </a:lstStyle>
          <a:p>
            <a:r>
              <a:rPr lang="fr-FR"/>
              <a:t>Modifiez le style du titre</a:t>
            </a:r>
            <a:endParaRPr/>
          </a:p>
        </p:txBody>
      </p:sp>
      <p:sp>
        <p:nvSpPr>
          <p:cNvPr id="3" name="Content Placeholder 2"/>
          <p:cNvSpPr>
            <a:spLocks noGrp="1"/>
          </p:cNvSpPr>
          <p:nvPr>
            <p:ph idx="1"/>
          </p:nvPr>
        </p:nvSpPr>
        <p:spPr>
          <a:xfrm>
            <a:off x="1293813" y="685800"/>
            <a:ext cx="6172200"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a:p>
        </p:txBody>
      </p:sp>
      <p:sp>
        <p:nvSpPr>
          <p:cNvPr id="4" name="Text Placeholder 3"/>
          <p:cNvSpPr>
            <a:spLocks noGrp="1"/>
          </p:cNvSpPr>
          <p:nvPr>
            <p:ph type="body" sz="half" idx="2"/>
          </p:nvPr>
        </p:nvSpPr>
        <p:spPr>
          <a:xfrm>
            <a:off x="7770811" y="4191000"/>
            <a:ext cx="3810000" cy="15240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3"/>
          <p:cNvSpPr>
            <a:spLocks noGrp="1"/>
          </p:cNvSpPr>
          <p:nvPr>
            <p:ph type="dt" sz="half" idx="10"/>
          </p:nvPr>
        </p:nvSpPr>
        <p:spPr/>
        <p:txBody>
          <a:bodyPr/>
          <a:lstStyle>
            <a:lvl1pPr>
              <a:defRPr/>
            </a:lvl1pPr>
          </a:lstStyle>
          <a:p>
            <a:pPr>
              <a:defRPr/>
            </a:pPr>
            <a:fld id="{7525768B-B853-4FD4-AE40-E5D53912D1A2}" type="datetime10">
              <a:rPr lang="fr-FR"/>
              <a:pPr>
                <a:defRPr/>
              </a:pPr>
              <a:t>18:17</a:t>
            </a:fld>
            <a:endParaRPr/>
          </a:p>
        </p:txBody>
      </p:sp>
      <p:sp>
        <p:nvSpPr>
          <p:cNvPr id="6" name="Footer Placeholder 4"/>
          <p:cNvSpPr>
            <a:spLocks noGrp="1"/>
          </p:cNvSpPr>
          <p:nvPr>
            <p:ph type="ftr" sz="quarter" idx="11"/>
          </p:nvPr>
        </p:nvSpPr>
        <p:spPr/>
        <p:txBody>
          <a:bodyPr/>
          <a:lstStyle>
            <a:lvl1pPr>
              <a:defRPr/>
            </a:lvl1pPr>
          </a:lstStyle>
          <a:p>
            <a:pPr>
              <a:defRPr/>
            </a:pPr>
            <a:endParaRPr/>
          </a:p>
        </p:txBody>
      </p:sp>
      <p:sp>
        <p:nvSpPr>
          <p:cNvPr id="7" name="Slide Number Placeholder 5"/>
          <p:cNvSpPr>
            <a:spLocks noGrp="1"/>
          </p:cNvSpPr>
          <p:nvPr>
            <p:ph type="sldNum" sz="quarter" idx="12"/>
          </p:nvPr>
        </p:nvSpPr>
        <p:spPr/>
        <p:txBody>
          <a:bodyPr/>
          <a:lstStyle>
            <a:lvl1pPr>
              <a:defRPr/>
            </a:lvl1pPr>
          </a:lstStyle>
          <a:p>
            <a:pPr>
              <a:defRPr/>
            </a:pPr>
            <a:fld id="{9E9135C5-4E1E-4CC4-B157-D3BA3F7D034E}" type="slidenum">
              <a:rPr/>
              <a:pPr>
                <a:defRPr/>
              </a:pPr>
              <a:t>‹N°›</a:t>
            </a:fld>
            <a:endParaRPr/>
          </a:p>
        </p:txBody>
      </p:sp>
    </p:spTree>
    <p:extLst>
      <p:ext uri="{BB962C8B-B14F-4D97-AF65-F5344CB8AC3E}">
        <p14:creationId xmlns:p14="http://schemas.microsoft.com/office/powerpoint/2010/main" val="1091464194"/>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7770812" y="1676400"/>
            <a:ext cx="3810000" cy="2438400"/>
          </a:xfrm>
        </p:spPr>
        <p:txBody>
          <a:bodyPr>
            <a:noAutofit/>
          </a:bodyPr>
          <a:lstStyle>
            <a:lvl1pPr algn="l">
              <a:defRPr sz="3200" b="0"/>
            </a:lvl1pPr>
          </a:lstStyle>
          <a:p>
            <a:r>
              <a:rPr lang="fr-FR"/>
              <a:t>Modifiez le style du titre</a:t>
            </a:r>
            <a:endParaRPr/>
          </a:p>
        </p:txBody>
      </p:sp>
      <p:sp>
        <p:nvSpPr>
          <p:cNvPr id="3" name="Picture Placeholder 2"/>
          <p:cNvSpPr>
            <a:spLocks noGrp="1"/>
          </p:cNvSpPr>
          <p:nvPr>
            <p:ph type="pic" idx="1"/>
          </p:nvPr>
        </p:nvSpPr>
        <p:spPr>
          <a:xfrm>
            <a:off x="1522412" y="0"/>
            <a:ext cx="5943601" cy="6858000"/>
          </a:xfrm>
        </p:spPr>
        <p:txBody>
          <a:bodyPr tIns="914400" rtlCol="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a:t>Cliquez sur l'icône pour ajouter une image</a:t>
            </a:r>
            <a:endParaRPr noProof="0"/>
          </a:p>
        </p:txBody>
      </p:sp>
      <p:sp>
        <p:nvSpPr>
          <p:cNvPr id="4" name="Text Placeholder 3"/>
          <p:cNvSpPr>
            <a:spLocks noGrp="1"/>
          </p:cNvSpPr>
          <p:nvPr>
            <p:ph type="body" sz="half" idx="2"/>
          </p:nvPr>
        </p:nvSpPr>
        <p:spPr>
          <a:xfrm>
            <a:off x="7770812" y="4191000"/>
            <a:ext cx="3810000" cy="15240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Tree>
    <p:extLst>
      <p:ext uri="{BB962C8B-B14F-4D97-AF65-F5344CB8AC3E}">
        <p14:creationId xmlns:p14="http://schemas.microsoft.com/office/powerpoint/2010/main" val="1509310890"/>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836613" y="0"/>
            <a:ext cx="11352212" cy="6858000"/>
          </a:xfrm>
          <a:prstGeom prst="rect">
            <a:avLst/>
          </a:prstGeom>
          <a:gradFill>
            <a:gsLst>
              <a:gs pos="0">
                <a:schemeClr val="bg1">
                  <a:alpha val="6000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a:p>
        </p:txBody>
      </p:sp>
      <p:sp>
        <p:nvSpPr>
          <p:cNvPr id="1027" name="Title Placeholder 1"/>
          <p:cNvSpPr>
            <a:spLocks noGrp="1"/>
          </p:cNvSpPr>
          <p:nvPr>
            <p:ph type="title"/>
          </p:nvPr>
        </p:nvSpPr>
        <p:spPr bwMode="auto">
          <a:xfrm>
            <a:off x="1293813" y="381000"/>
            <a:ext cx="9601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FR" altLang="fr-FR"/>
              <a:t>Modifiez le style du titre</a:t>
            </a:r>
          </a:p>
        </p:txBody>
      </p:sp>
      <p:sp>
        <p:nvSpPr>
          <p:cNvPr id="1028" name="Text Placeholder 2"/>
          <p:cNvSpPr>
            <a:spLocks noGrp="1"/>
          </p:cNvSpPr>
          <p:nvPr>
            <p:ph type="body" idx="1"/>
          </p:nvPr>
        </p:nvSpPr>
        <p:spPr bwMode="auto">
          <a:xfrm>
            <a:off x="1293813" y="1676400"/>
            <a:ext cx="96012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4" name="Date Placeholder 3"/>
          <p:cNvSpPr>
            <a:spLocks noGrp="1"/>
          </p:cNvSpPr>
          <p:nvPr>
            <p:ph type="dt" sz="half" idx="2"/>
          </p:nvPr>
        </p:nvSpPr>
        <p:spPr>
          <a:xfrm>
            <a:off x="1271588" y="6356350"/>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900" smtClean="0">
                <a:solidFill>
                  <a:schemeClr val="tx1">
                    <a:lumMod val="90000"/>
                    <a:lumOff val="10000"/>
                  </a:schemeClr>
                </a:solidFill>
                <a:latin typeface="+mn-lt"/>
              </a:defRPr>
            </a:lvl1pPr>
          </a:lstStyle>
          <a:p>
            <a:pPr>
              <a:defRPr/>
            </a:pPr>
            <a:fld id="{D695F9B8-EC29-4403-AB2B-88D08217304F}" type="datetime10">
              <a:rPr lang="fr-FR"/>
              <a:pPr>
                <a:defRPr/>
              </a:pPr>
              <a:t>18:17</a:t>
            </a:fld>
            <a:endParaRPr/>
          </a:p>
        </p:txBody>
      </p:sp>
      <p:sp>
        <p:nvSpPr>
          <p:cNvPr id="5" name="Footer Placeholder 4"/>
          <p:cNvSpPr>
            <a:spLocks noGrp="1"/>
          </p:cNvSpPr>
          <p:nvPr>
            <p:ph type="ftr" sz="quarter" idx="3"/>
          </p:nvPr>
        </p:nvSpPr>
        <p:spPr>
          <a:xfrm>
            <a:off x="4164013" y="6356350"/>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lumMod val="90000"/>
                    <a:lumOff val="10000"/>
                  </a:schemeClr>
                </a:solidFill>
                <a:latin typeface="+mn-lt"/>
              </a:defRPr>
            </a:lvl1pPr>
          </a:lstStyle>
          <a:p>
            <a:pPr>
              <a:defRPr/>
            </a:pPr>
            <a:endParaRPr/>
          </a:p>
        </p:txBody>
      </p:sp>
      <p:sp>
        <p:nvSpPr>
          <p:cNvPr id="6" name="Slide Number Placeholder 5"/>
          <p:cNvSpPr>
            <a:spLocks noGrp="1"/>
          </p:cNvSpPr>
          <p:nvPr>
            <p:ph type="sldNum" sz="quarter" idx="4"/>
          </p:nvPr>
        </p:nvSpPr>
        <p:spPr>
          <a:xfrm>
            <a:off x="8051800" y="6356350"/>
            <a:ext cx="2843213" cy="365125"/>
          </a:xfrm>
          <a:prstGeom prst="rect">
            <a:avLst/>
          </a:prstGeom>
        </p:spPr>
        <p:txBody>
          <a:bodyPr vert="horz" lIns="91440" tIns="45720" rIns="91440" bIns="45720" rtlCol="0" anchor="ctr"/>
          <a:lstStyle>
            <a:lvl1pPr algn="r" eaLnBrk="1" fontAlgn="auto" hangingPunct="1">
              <a:spcBef>
                <a:spcPts val="0"/>
              </a:spcBef>
              <a:spcAft>
                <a:spcPts val="0"/>
              </a:spcAft>
              <a:defRPr sz="900">
                <a:solidFill>
                  <a:schemeClr val="tx1">
                    <a:lumMod val="90000"/>
                    <a:lumOff val="10000"/>
                  </a:schemeClr>
                </a:solidFill>
                <a:latin typeface="+mn-lt"/>
              </a:defRPr>
            </a:lvl1pPr>
          </a:lstStyle>
          <a:p>
            <a:pPr>
              <a:defRPr/>
            </a:pPr>
            <a:fld id="{E1CAD4EB-016F-4B9B-ADC1-6E35D40F750E}" type="slidenum">
              <a:rPr/>
              <a:pPr>
                <a:defRPr/>
              </a:pPr>
              <a:t>‹N°›</a:t>
            </a:fld>
            <a:endParaRPr/>
          </a:p>
        </p:txBody>
      </p:sp>
    </p:spTree>
  </p:cSld>
  <p:clrMap bg1="lt1" tx1="dk1" bg2="lt2" tx2="dk2" accent1="accent1" accent2="accent2" accent3="accent3" accent4="accent4" accent5="accent5" accent6="accent6" hlink="hlink" folHlink="folHlink"/>
  <p:sldLayoutIdLst>
    <p:sldLayoutId id="2147483671" r:id="rId1"/>
    <p:sldLayoutId id="2147483664" r:id="rId2"/>
    <p:sldLayoutId id="2147483672" r:id="rId3"/>
    <p:sldLayoutId id="2147483665" r:id="rId4"/>
    <p:sldLayoutId id="2147483666" r:id="rId5"/>
    <p:sldLayoutId id="2147483667" r:id="rId6"/>
    <p:sldLayoutId id="2147483673" r:id="rId7"/>
    <p:sldLayoutId id="2147483668" r:id="rId8"/>
    <p:sldLayoutId id="2147483674" r:id="rId9"/>
    <p:sldLayoutId id="2147483669" r:id="rId10"/>
    <p:sldLayoutId id="2147483670" r:id="rId11"/>
  </p:sldLayoutIdLst>
  <p:transition spd="med">
    <p:fade/>
  </p:transition>
  <p:hf hdr="0" ftr="0"/>
  <p:txStyles>
    <p:titleStyle>
      <a:lvl1pPr algn="l" rtl="0" fontAlgn="base">
        <a:lnSpc>
          <a:spcPct val="90000"/>
        </a:lnSpc>
        <a:spcBef>
          <a:spcPct val="0"/>
        </a:spcBef>
        <a:spcAft>
          <a:spcPct val="0"/>
        </a:spcAft>
        <a:defRPr sz="3600" kern="1200">
          <a:solidFill>
            <a:schemeClr val="tx1"/>
          </a:solidFill>
          <a:latin typeface="+mj-lt"/>
          <a:ea typeface="+mj-ea"/>
          <a:cs typeface="+mj-cs"/>
        </a:defRPr>
      </a:lvl1pPr>
      <a:lvl2pPr algn="l" rtl="0" fontAlgn="base">
        <a:lnSpc>
          <a:spcPct val="90000"/>
        </a:lnSpc>
        <a:spcBef>
          <a:spcPct val="0"/>
        </a:spcBef>
        <a:spcAft>
          <a:spcPct val="0"/>
        </a:spcAft>
        <a:defRPr sz="3600">
          <a:solidFill>
            <a:schemeClr val="tx1"/>
          </a:solidFill>
          <a:latin typeface="Euphemia"/>
        </a:defRPr>
      </a:lvl2pPr>
      <a:lvl3pPr algn="l" rtl="0" fontAlgn="base">
        <a:lnSpc>
          <a:spcPct val="90000"/>
        </a:lnSpc>
        <a:spcBef>
          <a:spcPct val="0"/>
        </a:spcBef>
        <a:spcAft>
          <a:spcPct val="0"/>
        </a:spcAft>
        <a:defRPr sz="3600">
          <a:solidFill>
            <a:schemeClr val="tx1"/>
          </a:solidFill>
          <a:latin typeface="Euphemia"/>
        </a:defRPr>
      </a:lvl3pPr>
      <a:lvl4pPr algn="l" rtl="0" fontAlgn="base">
        <a:lnSpc>
          <a:spcPct val="90000"/>
        </a:lnSpc>
        <a:spcBef>
          <a:spcPct val="0"/>
        </a:spcBef>
        <a:spcAft>
          <a:spcPct val="0"/>
        </a:spcAft>
        <a:defRPr sz="3600">
          <a:solidFill>
            <a:schemeClr val="tx1"/>
          </a:solidFill>
          <a:latin typeface="Euphemia"/>
        </a:defRPr>
      </a:lvl4pPr>
      <a:lvl5pPr algn="l" rtl="0" fontAlgn="base">
        <a:lnSpc>
          <a:spcPct val="90000"/>
        </a:lnSpc>
        <a:spcBef>
          <a:spcPct val="0"/>
        </a:spcBef>
        <a:spcAft>
          <a:spcPct val="0"/>
        </a:spcAft>
        <a:defRPr sz="3600">
          <a:solidFill>
            <a:schemeClr val="tx1"/>
          </a:solidFill>
          <a:latin typeface="Euphemia"/>
        </a:defRPr>
      </a:lvl5pPr>
      <a:lvl6pPr marL="457200" algn="l" rtl="0" fontAlgn="base">
        <a:lnSpc>
          <a:spcPct val="90000"/>
        </a:lnSpc>
        <a:spcBef>
          <a:spcPct val="0"/>
        </a:spcBef>
        <a:spcAft>
          <a:spcPct val="0"/>
        </a:spcAft>
        <a:defRPr sz="3600">
          <a:solidFill>
            <a:schemeClr val="tx1"/>
          </a:solidFill>
          <a:latin typeface="Euphemia"/>
        </a:defRPr>
      </a:lvl6pPr>
      <a:lvl7pPr marL="914400" algn="l" rtl="0" fontAlgn="base">
        <a:lnSpc>
          <a:spcPct val="90000"/>
        </a:lnSpc>
        <a:spcBef>
          <a:spcPct val="0"/>
        </a:spcBef>
        <a:spcAft>
          <a:spcPct val="0"/>
        </a:spcAft>
        <a:defRPr sz="3600">
          <a:solidFill>
            <a:schemeClr val="tx1"/>
          </a:solidFill>
          <a:latin typeface="Euphemia"/>
        </a:defRPr>
      </a:lvl7pPr>
      <a:lvl8pPr marL="1371600" algn="l" rtl="0" fontAlgn="base">
        <a:lnSpc>
          <a:spcPct val="90000"/>
        </a:lnSpc>
        <a:spcBef>
          <a:spcPct val="0"/>
        </a:spcBef>
        <a:spcAft>
          <a:spcPct val="0"/>
        </a:spcAft>
        <a:defRPr sz="3600">
          <a:solidFill>
            <a:schemeClr val="tx1"/>
          </a:solidFill>
          <a:latin typeface="Euphemia"/>
        </a:defRPr>
      </a:lvl8pPr>
      <a:lvl9pPr marL="1828800" algn="l" rtl="0" fontAlgn="base">
        <a:lnSpc>
          <a:spcPct val="90000"/>
        </a:lnSpc>
        <a:spcBef>
          <a:spcPct val="0"/>
        </a:spcBef>
        <a:spcAft>
          <a:spcPct val="0"/>
        </a:spcAft>
        <a:defRPr sz="3600">
          <a:solidFill>
            <a:schemeClr val="tx1"/>
          </a:solidFill>
          <a:latin typeface="Euphemia"/>
        </a:defRPr>
      </a:lvl9pPr>
    </p:titleStyle>
    <p:bodyStyle>
      <a:lvl1pPr marL="223838" indent="-228600" algn="l" rtl="0" fontAlgn="base">
        <a:lnSpc>
          <a:spcPct val="90000"/>
        </a:lnSpc>
        <a:spcBef>
          <a:spcPts val="1600"/>
        </a:spcBef>
        <a:spcAft>
          <a:spcPct val="0"/>
        </a:spcAft>
        <a:buFont typeface="Arial" panose="020B0604020202020204" pitchFamily="34" charset="0"/>
        <a:buChar char="•"/>
        <a:defRPr sz="2400" kern="1200">
          <a:solidFill>
            <a:schemeClr val="tx1"/>
          </a:solidFill>
          <a:latin typeface="+mn-lt"/>
          <a:ea typeface="+mn-ea"/>
          <a:cs typeface="+mn-cs"/>
        </a:defRPr>
      </a:lvl1pPr>
      <a:lvl2pPr marL="501650" indent="-228600" algn="l" rtl="0" fontAlgn="base">
        <a:lnSpc>
          <a:spcPct val="90000"/>
        </a:lnSpc>
        <a:spcBef>
          <a:spcPts val="600"/>
        </a:spcBef>
        <a:spcAft>
          <a:spcPct val="0"/>
        </a:spcAft>
        <a:buFont typeface="Euphemia"/>
        <a:buChar char="–"/>
        <a:defRPr sz="2000" kern="1200">
          <a:solidFill>
            <a:schemeClr val="tx1"/>
          </a:solidFill>
          <a:latin typeface="+mn-lt"/>
          <a:ea typeface="+mn-ea"/>
          <a:cs typeface="+mn-cs"/>
        </a:defRPr>
      </a:lvl2pPr>
      <a:lvl3pPr marL="776288" indent="-228600" algn="l" rtl="0" fontAlgn="base">
        <a:lnSpc>
          <a:spcPct val="90000"/>
        </a:lnSpc>
        <a:spcBef>
          <a:spcPts val="600"/>
        </a:spcBef>
        <a:spcAft>
          <a:spcPct val="0"/>
        </a:spcAft>
        <a:buFont typeface="Euphemia"/>
        <a:buChar char="–"/>
        <a:defRPr kern="1200">
          <a:solidFill>
            <a:schemeClr val="tx1"/>
          </a:solidFill>
          <a:latin typeface="+mn-lt"/>
          <a:ea typeface="+mn-ea"/>
          <a:cs typeface="+mn-cs"/>
        </a:defRPr>
      </a:lvl3pPr>
      <a:lvl4pPr marL="1050925" indent="-228600" algn="l" rtl="0" fontAlgn="base">
        <a:lnSpc>
          <a:spcPct val="90000"/>
        </a:lnSpc>
        <a:spcBef>
          <a:spcPts val="600"/>
        </a:spcBef>
        <a:spcAft>
          <a:spcPct val="0"/>
        </a:spcAft>
        <a:buFont typeface="Euphemia"/>
        <a:buChar char="–"/>
        <a:defRPr sz="1600" kern="1200">
          <a:solidFill>
            <a:schemeClr val="tx1"/>
          </a:solidFill>
          <a:latin typeface="+mn-lt"/>
          <a:ea typeface="+mn-ea"/>
          <a:cs typeface="+mn-cs"/>
        </a:defRPr>
      </a:lvl4pPr>
      <a:lvl5pPr marL="1325563" indent="-228600" algn="l" rtl="0" fontAlgn="base">
        <a:lnSpc>
          <a:spcPct val="90000"/>
        </a:lnSpc>
        <a:spcBef>
          <a:spcPts val="600"/>
        </a:spcBef>
        <a:spcAft>
          <a:spcPct val="0"/>
        </a:spcAft>
        <a:buFont typeface="Euphemia"/>
        <a:buChar char="–"/>
        <a:defRPr sz="1600" kern="1200">
          <a:solidFill>
            <a:schemeClr val="tx1"/>
          </a:solidFill>
          <a:latin typeface="+mn-lt"/>
          <a:ea typeface="+mn-ea"/>
          <a:cs typeface="+mn-cs"/>
        </a:defRPr>
      </a:lvl5pPr>
      <a:lvl6pPr marL="160020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6pPr>
      <a:lvl7pPr marL="187452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7pPr>
      <a:lvl8pPr marL="214884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8pPr>
      <a:lvl9pPr marL="242316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2.jpe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4.jpeg"/></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15.jpeg"/></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16.jpeg"/></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17.jpeg"/></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15.jpeg"/></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5.xml"/><Relationship Id="rId5" Type="http://schemas.openxmlformats.org/officeDocument/2006/relationships/image" Target="../media/image19.jpeg"/><Relationship Id="rId4" Type="http://schemas.openxmlformats.org/officeDocument/2006/relationships/image" Target="../media/image18.jpeg"/></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20.jpeg"/></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21.jpeg"/></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image" Target="../media/image22.jpeg"/></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5.xml"/><Relationship Id="rId4" Type="http://schemas.openxmlformats.org/officeDocument/2006/relationships/image" Target="../media/image20.jpeg"/></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image" Target="../media/image23.jpeg"/></Relationships>
</file>

<file path=ppt/slides/_rels/slide4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2.xml"/><Relationship Id="rId1" Type="http://schemas.openxmlformats.org/officeDocument/2006/relationships/slideLayout" Target="../slideLayouts/slideLayout5.xml"/><Relationship Id="rId6" Type="http://schemas.openxmlformats.org/officeDocument/2006/relationships/image" Target="../media/image26.jpeg"/><Relationship Id="rId5" Type="http://schemas.openxmlformats.org/officeDocument/2006/relationships/image" Target="../media/image25.png"/><Relationship Id="rId4" Type="http://schemas.openxmlformats.org/officeDocument/2006/relationships/image" Target="../media/image24.jpeg"/></Relationships>
</file>

<file path=ppt/slides/_rels/slide4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3.xml"/><Relationship Id="rId1" Type="http://schemas.openxmlformats.org/officeDocument/2006/relationships/slideLayout" Target="../slideLayouts/slideLayout5.xml"/><Relationship Id="rId4" Type="http://schemas.openxmlformats.org/officeDocument/2006/relationships/image" Target="../media/image27.jpeg"/></Relationships>
</file>

<file path=ppt/slides/_rels/slide4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4.xml"/><Relationship Id="rId1" Type="http://schemas.openxmlformats.org/officeDocument/2006/relationships/slideLayout" Target="../slideLayouts/slideLayout5.xml"/><Relationship Id="rId4" Type="http://schemas.openxmlformats.org/officeDocument/2006/relationships/image" Target="../media/image28.jpeg"/></Relationships>
</file>

<file path=ppt/slides/_rels/slide4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4.xml"/><Relationship Id="rId1" Type="http://schemas.openxmlformats.org/officeDocument/2006/relationships/slideLayout" Target="../slideLayouts/slideLayout5.xml"/><Relationship Id="rId5" Type="http://schemas.openxmlformats.org/officeDocument/2006/relationships/image" Target="../media/image30.jpeg"/><Relationship Id="rId4" Type="http://schemas.openxmlformats.org/officeDocument/2006/relationships/image" Target="../media/image29.jpeg"/></Relationships>
</file>

<file path=ppt/slides/_rels/slide5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6.xml"/><Relationship Id="rId1" Type="http://schemas.openxmlformats.org/officeDocument/2006/relationships/slideLayout" Target="../slideLayouts/slideLayout5.xml"/><Relationship Id="rId4" Type="http://schemas.openxmlformats.org/officeDocument/2006/relationships/image" Target="../media/image31.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8" Type="http://schemas.openxmlformats.org/officeDocument/2006/relationships/hyperlink" Target="http://www.has-sante.fr/portail/upload/docs/application/pdf/bronc.pdf" TargetMode="External"/><Relationship Id="rId13" Type="http://schemas.openxmlformats.org/officeDocument/2006/relationships/hyperlink" Target="http://www.infectiologie.com/UserFiles/File/medias/_documents/consensus/2006-lyme-long.pdf" TargetMode="External"/><Relationship Id="rId3" Type="http://schemas.openxmlformats.org/officeDocument/2006/relationships/image" Target="../media/image9.png"/><Relationship Id="rId7" Type="http://schemas.openxmlformats.org/officeDocument/2006/relationships/hyperlink" Target="http://www.infectiologie.com/UserFiles/File/medias/_documents/consensus/2005-infVRB-recos-afssaps.pdf" TargetMode="External"/><Relationship Id="rId12" Type="http://schemas.openxmlformats.org/officeDocument/2006/relationships/hyperlink" Target="http://ansm.sante.fr/var/ansm_site/storage/original/application/a8a9c0438dd745ca8e53329a4d69a69a.pdf" TargetMode="External"/><Relationship Id="rId2" Type="http://schemas.openxmlformats.org/officeDocument/2006/relationships/notesSlide" Target="../notesSlides/notesSlide47.xml"/><Relationship Id="rId1" Type="http://schemas.openxmlformats.org/officeDocument/2006/relationships/slideLayout" Target="../slideLayouts/slideLayout5.xml"/><Relationship Id="rId6" Type="http://schemas.openxmlformats.org/officeDocument/2006/relationships/hyperlink" Target="http://www.hcsp.fr/explore.cgi/avisrapportsdomaine?clefr=36" TargetMode="External"/><Relationship Id="rId11" Type="http://schemas.openxmlformats.org/officeDocument/2006/relationships/hyperlink" Target="http://www.infectiologie.com/UserFiles/File/medias/_documents/consensus/2005-atb-locale-dermato-recos-afssaps.pdf" TargetMode="External"/><Relationship Id="rId5" Type="http://schemas.openxmlformats.org/officeDocument/2006/relationships/hyperlink" Target="http://www.infectiologie.com/site/ECN-pilly.php" TargetMode="External"/><Relationship Id="rId15" Type="http://schemas.openxmlformats.org/officeDocument/2006/relationships/hyperlink" Target="http://circulaires.legifrance.gouv.fr/pdf/2014/11/cir_38936.pdf" TargetMode="External"/><Relationship Id="rId10" Type="http://schemas.openxmlformats.org/officeDocument/2006/relationships/hyperlink" Target="http://www.infectiologie.com/UserFiles/File/medias/Recos/2014-infections-urinaires-pediatrie.pdf" TargetMode="External"/><Relationship Id="rId4" Type="http://schemas.openxmlformats.org/officeDocument/2006/relationships/hyperlink" Target="http://www.infectiologie.com/UserFiles/File/medias/Recos/2011-infections-respir-hautes-recommandations.pdf" TargetMode="External"/><Relationship Id="rId9" Type="http://schemas.openxmlformats.org/officeDocument/2006/relationships/hyperlink" Target="http://www.infectiologie.com/site/medias/_documents/consensus/afssaps-inf-urinaires-enfant-argumentaire.pdf" TargetMode="External"/><Relationship Id="rId14" Type="http://schemas.openxmlformats.org/officeDocument/2006/relationships/hyperlink" Target="http://www.chu-besancon.fr/infectiologie/lyme.pdf"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ctrTitle"/>
          </p:nvPr>
        </p:nvSpPr>
        <p:spPr>
          <a:xfrm>
            <a:off x="1054100" y="1125538"/>
            <a:ext cx="10225088" cy="2057400"/>
          </a:xfrm>
        </p:spPr>
        <p:txBody>
          <a:bodyPr/>
          <a:lstStyle/>
          <a:p>
            <a:r>
              <a:rPr lang="fr-FR" altLang="fr-FR">
                <a:solidFill>
                  <a:srgbClr val="164B4F"/>
                </a:solidFill>
              </a:rPr>
              <a:t>Antibiothérapie chez l’Enfant en Médecine de Ville</a:t>
            </a:r>
          </a:p>
        </p:txBody>
      </p:sp>
      <p:sp>
        <p:nvSpPr>
          <p:cNvPr id="8195" name="Subtitle 2"/>
          <p:cNvSpPr>
            <a:spLocks noGrp="1"/>
          </p:cNvSpPr>
          <p:nvPr>
            <p:ph type="subTitle" idx="1"/>
          </p:nvPr>
        </p:nvSpPr>
        <p:spPr>
          <a:xfrm>
            <a:off x="1270000" y="3429000"/>
            <a:ext cx="8458200" cy="1371600"/>
          </a:xfrm>
        </p:spPr>
        <p:txBody>
          <a:bodyPr/>
          <a:lstStyle/>
          <a:p>
            <a:pPr>
              <a:spcBef>
                <a:spcPct val="0"/>
              </a:spcBef>
            </a:pPr>
            <a:r>
              <a:rPr lang="fr-FR" altLang="fr-FR">
                <a:solidFill>
                  <a:srgbClr val="164B4F"/>
                </a:solidFill>
              </a:rPr>
              <a:t>Anne-Marie Gournay - 21/09/2016</a:t>
            </a:r>
          </a:p>
        </p:txBody>
      </p:sp>
      <p:sp>
        <p:nvSpPr>
          <p:cNvPr id="4" name="Espace réservé de la date 3"/>
          <p:cNvSpPr>
            <a:spLocks noGrp="1"/>
          </p:cNvSpPr>
          <p:nvPr>
            <p:ph type="dt" sz="quarter" idx="10"/>
          </p:nvPr>
        </p:nvSpPr>
        <p:spPr>
          <a:xfrm>
            <a:off x="1304925" y="6381750"/>
            <a:ext cx="2844800" cy="365125"/>
          </a:xfrm>
        </p:spPr>
        <p:txBody>
          <a:bodyPr/>
          <a:lstStyle/>
          <a:p>
            <a:pPr>
              <a:defRPr/>
            </a:pPr>
            <a:fld id="{D2C153A4-D064-44F3-965A-2533C84518A3}" type="datetime10">
              <a:rPr lang="fr-FR" sz="1200"/>
              <a:pPr>
                <a:defRPr/>
              </a:pPr>
              <a:t>18:17</a:t>
            </a:fld>
            <a:endParaRPr lang="fr-FR" sz="1200" dirty="0"/>
          </a:p>
        </p:txBody>
      </p:sp>
      <p:sp>
        <p:nvSpPr>
          <p:cNvPr id="5" name="Espace réservé du numéro de diapositive 4"/>
          <p:cNvSpPr>
            <a:spLocks noGrp="1"/>
          </p:cNvSpPr>
          <p:nvPr>
            <p:ph type="sldNum" sz="quarter" idx="12"/>
          </p:nvPr>
        </p:nvSpPr>
        <p:spPr/>
        <p:txBody>
          <a:bodyPr/>
          <a:lstStyle/>
          <a:p>
            <a:pPr>
              <a:defRPr/>
            </a:pPr>
            <a:fld id="{4000C90C-4A00-4E63-B75A-1E113CBFD5DF}" type="slidenum">
              <a:rPr lang="fr-FR" smtClean="0"/>
              <a:pPr>
                <a:defRPr/>
              </a:pPr>
              <a:t>1</a:t>
            </a:fld>
            <a:endParaRPr lang="fr-F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81075" y="1628775"/>
            <a:ext cx="10298113" cy="4679950"/>
          </a:xfrm>
        </p:spPr>
        <p:txBody>
          <a:bodyPr rtlCol="0">
            <a:normAutofit fontScale="92500" lnSpcReduction="10000"/>
          </a:bodyPr>
          <a:lstStyle/>
          <a:p>
            <a:pPr fontAlgn="auto">
              <a:spcAft>
                <a:spcPts val="0"/>
              </a:spcAft>
              <a:defRPr/>
            </a:pPr>
            <a:endParaRPr lang="en-US" i="1" dirty="0">
              <a:solidFill>
                <a:srgbClr val="002060"/>
              </a:solidFill>
            </a:endParaRPr>
          </a:p>
          <a:p>
            <a:pPr fontAlgn="auto">
              <a:spcAft>
                <a:spcPts val="0"/>
              </a:spcAft>
              <a:defRPr/>
            </a:pPr>
            <a:r>
              <a:rPr lang="fr-FR" dirty="0"/>
              <a:t>1/ </a:t>
            </a:r>
            <a:r>
              <a:rPr lang="fr-FR" b="1" dirty="0"/>
              <a:t>Si l‘amoxicilline a été le traitement initial </a:t>
            </a:r>
            <a:r>
              <a:rPr lang="fr-FR" dirty="0"/>
              <a:t>: </a:t>
            </a:r>
          </a:p>
          <a:p>
            <a:pPr fontAlgn="auto">
              <a:spcAft>
                <a:spcPts val="0"/>
              </a:spcAft>
              <a:defRPr/>
            </a:pPr>
            <a:endParaRPr lang="fr-FR" dirty="0"/>
          </a:p>
          <a:p>
            <a:pPr marL="342900" indent="-342900" fontAlgn="auto">
              <a:spcAft>
                <a:spcPts val="0"/>
              </a:spcAft>
              <a:buFont typeface="Arial" panose="020B0604020202020204" pitchFamily="34" charset="0"/>
              <a:buChar char="•"/>
              <a:defRPr/>
            </a:pPr>
            <a:r>
              <a:rPr lang="fr-FR" dirty="0"/>
              <a:t>Echec en cours de traitement : 	</a:t>
            </a:r>
            <a:r>
              <a:rPr lang="fr-FR" b="1" dirty="0"/>
              <a:t>amoxicilline-acide clavulanique </a:t>
            </a:r>
            <a:r>
              <a:rPr lang="fr-FR" dirty="0"/>
              <a:t>ou 						</a:t>
            </a:r>
            <a:r>
              <a:rPr lang="fr-FR" b="1" dirty="0" err="1"/>
              <a:t>cefpodoxime</a:t>
            </a:r>
            <a:r>
              <a:rPr lang="fr-FR" dirty="0"/>
              <a:t> </a:t>
            </a:r>
          </a:p>
          <a:p>
            <a:pPr marL="342900" indent="-342900" fontAlgn="auto">
              <a:spcAft>
                <a:spcPts val="0"/>
              </a:spcAft>
              <a:buFont typeface="Arial" panose="020B0604020202020204" pitchFamily="34" charset="0"/>
              <a:buChar char="•"/>
              <a:defRPr/>
            </a:pPr>
            <a:endParaRPr lang="fr-FR" dirty="0"/>
          </a:p>
          <a:p>
            <a:pPr marL="342900" indent="-342900" fontAlgn="auto">
              <a:spcAft>
                <a:spcPts val="0"/>
              </a:spcAft>
              <a:buFont typeface="Arial" panose="020B0604020202020204" pitchFamily="34" charset="0"/>
              <a:buChar char="•"/>
              <a:defRPr/>
            </a:pPr>
            <a:r>
              <a:rPr lang="fr-FR" dirty="0"/>
              <a:t>Echec à la fin du traitement : 	</a:t>
            </a:r>
            <a:r>
              <a:rPr lang="fr-FR" b="1" dirty="0"/>
              <a:t>amoxicilline-acide clavulanique</a:t>
            </a:r>
            <a:r>
              <a:rPr lang="fr-FR" dirty="0"/>
              <a:t>. </a:t>
            </a:r>
          </a:p>
          <a:p>
            <a:pPr marL="342900" indent="-342900" fontAlgn="auto">
              <a:spcAft>
                <a:spcPts val="0"/>
              </a:spcAft>
              <a:buFont typeface="Arial" panose="020B0604020202020204" pitchFamily="34" charset="0"/>
              <a:buChar char="•"/>
              <a:defRPr/>
            </a:pPr>
            <a:endParaRPr lang="fr-FR" dirty="0"/>
          </a:p>
          <a:p>
            <a:pPr marL="342900" indent="-342900" fontAlgn="auto">
              <a:spcAft>
                <a:spcPts val="0"/>
              </a:spcAft>
              <a:buFont typeface="Arial" panose="020B0604020202020204" pitchFamily="34" charset="0"/>
              <a:buChar char="•"/>
              <a:defRPr/>
            </a:pPr>
            <a:r>
              <a:rPr lang="fr-FR" dirty="0"/>
              <a:t>En cas de 2éme échec :  </a:t>
            </a:r>
          </a:p>
          <a:p>
            <a:pPr marL="800100" lvl="1" indent="-342900" fontAlgn="auto">
              <a:spcAft>
                <a:spcPts val="0"/>
              </a:spcAft>
              <a:buFont typeface="Arial" panose="020B0604020202020204" pitchFamily="34" charset="0"/>
              <a:buChar char="•"/>
              <a:defRPr/>
            </a:pPr>
            <a:r>
              <a:rPr lang="fr-FR" dirty="0">
                <a:solidFill>
                  <a:srgbClr val="002060"/>
                </a:solidFill>
              </a:rPr>
              <a:t>avis ORL pour juger de l’opportunité d’une paracentèse avec examen bactériologique</a:t>
            </a:r>
          </a:p>
          <a:p>
            <a:pPr marL="800100" lvl="1" indent="-342900" fontAlgn="auto">
              <a:spcAft>
                <a:spcPts val="0"/>
              </a:spcAft>
              <a:buFont typeface="Arial" panose="020B0604020202020204" pitchFamily="34" charset="0"/>
              <a:buChar char="•"/>
              <a:defRPr/>
            </a:pPr>
            <a:r>
              <a:rPr lang="fr-FR" dirty="0">
                <a:solidFill>
                  <a:srgbClr val="002060"/>
                </a:solidFill>
              </a:rPr>
              <a:t>traitement probabiliste en attente du résultat des examens bactériologiques : </a:t>
            </a:r>
          </a:p>
          <a:p>
            <a:pPr marL="1257300" lvl="2" indent="-342900" fontAlgn="auto">
              <a:spcAft>
                <a:spcPts val="0"/>
              </a:spcAft>
              <a:buFont typeface="Arial" panose="020B0604020202020204" pitchFamily="34" charset="0"/>
              <a:buChar char="•"/>
              <a:defRPr/>
            </a:pPr>
            <a:r>
              <a:rPr lang="fr-FR" b="1" dirty="0">
                <a:solidFill>
                  <a:srgbClr val="002060"/>
                </a:solidFill>
              </a:rPr>
              <a:t>amoxicilline-acide clavulanique </a:t>
            </a:r>
            <a:r>
              <a:rPr lang="fr-FR" dirty="0">
                <a:solidFill>
                  <a:srgbClr val="002060"/>
                </a:solidFill>
              </a:rPr>
              <a:t>(80 mg/kg/jour d’amoxicilline) + </a:t>
            </a:r>
            <a:r>
              <a:rPr lang="fr-FR" b="1" dirty="0">
                <a:solidFill>
                  <a:srgbClr val="002060"/>
                </a:solidFill>
              </a:rPr>
              <a:t>amoxicilline</a:t>
            </a:r>
            <a:r>
              <a:rPr lang="fr-FR" dirty="0">
                <a:solidFill>
                  <a:srgbClr val="002060"/>
                </a:solidFill>
              </a:rPr>
              <a:t> (70 mg/kg/jour) </a:t>
            </a:r>
          </a:p>
          <a:p>
            <a:pPr marL="1257300" lvl="2" indent="-342900" fontAlgn="auto">
              <a:spcAft>
                <a:spcPts val="0"/>
              </a:spcAft>
              <a:buFont typeface="Arial" panose="020B0604020202020204" pitchFamily="34" charset="0"/>
              <a:buChar char="•"/>
              <a:defRPr/>
            </a:pPr>
            <a:r>
              <a:rPr lang="fr-FR" dirty="0">
                <a:solidFill>
                  <a:srgbClr val="002060"/>
                </a:solidFill>
              </a:rPr>
              <a:t>ou monothérapie par </a:t>
            </a:r>
            <a:r>
              <a:rPr lang="fr-FR" b="1" dirty="0" err="1">
                <a:solidFill>
                  <a:srgbClr val="002060"/>
                </a:solidFill>
              </a:rPr>
              <a:t>ceftriaxone</a:t>
            </a:r>
            <a:r>
              <a:rPr lang="fr-FR" dirty="0">
                <a:solidFill>
                  <a:srgbClr val="002060"/>
                </a:solidFill>
              </a:rPr>
              <a:t> (50 mg/kg/jour) pdt 3 jours. </a:t>
            </a:r>
          </a:p>
          <a:p>
            <a:pPr marL="1257300" lvl="2" indent="-342900" fontAlgn="auto">
              <a:spcAft>
                <a:spcPts val="0"/>
              </a:spcAft>
              <a:buFont typeface="Arial" panose="020B0604020202020204" pitchFamily="34" charset="0"/>
              <a:buChar char="•"/>
              <a:defRPr/>
            </a:pPr>
            <a:endParaRPr lang="fr-FR" dirty="0"/>
          </a:p>
          <a:p>
            <a:pPr fontAlgn="auto">
              <a:spcAft>
                <a:spcPts val="0"/>
              </a:spcAft>
              <a:defRPr/>
            </a:pPr>
            <a:r>
              <a:rPr lang="fr-FR" dirty="0"/>
              <a:t>2/ </a:t>
            </a:r>
            <a:r>
              <a:rPr lang="fr-FR" b="1" dirty="0"/>
              <a:t>Si un traitement autre que l’amoxicilline a été prescrit en premier</a:t>
            </a:r>
            <a:r>
              <a:rPr lang="fr-FR" dirty="0"/>
              <a:t> :  </a:t>
            </a:r>
          </a:p>
          <a:p>
            <a:pPr fontAlgn="auto">
              <a:spcAft>
                <a:spcPts val="0"/>
              </a:spcAft>
              <a:defRPr/>
            </a:pPr>
            <a:r>
              <a:rPr lang="fr-FR" dirty="0"/>
              <a:t>un avis ORL est recommandé pour juger de l’opportunité d’une paracentèse avec examen bactériologique.</a:t>
            </a:r>
            <a:endParaRPr lang="en-US" i="1" dirty="0">
              <a:solidFill>
                <a:srgbClr val="002060"/>
              </a:solidFill>
            </a:endParaRPr>
          </a:p>
          <a:p>
            <a:pPr fontAlgn="auto">
              <a:spcAft>
                <a:spcPts val="0"/>
              </a:spcAft>
              <a:defRPr/>
            </a:pPr>
            <a:endParaRPr lang="en-US" i="1" dirty="0">
              <a:solidFill>
                <a:srgbClr val="002060"/>
              </a:solidFill>
            </a:endParaRPr>
          </a:p>
          <a:p>
            <a:pPr fontAlgn="auto">
              <a:spcAft>
                <a:spcPts val="0"/>
              </a:spcAft>
              <a:defRPr/>
            </a:pPr>
            <a:endParaRPr lang="en-US" dirty="0"/>
          </a:p>
        </p:txBody>
      </p:sp>
      <p:pic>
        <p:nvPicPr>
          <p:cNvPr id="18435" name="Imag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14463" y="404813"/>
            <a:ext cx="9205912"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Rectangle 4"/>
          <p:cNvSpPr>
            <a:spLocks noChangeArrowheads="1"/>
          </p:cNvSpPr>
          <p:nvPr/>
        </p:nvSpPr>
        <p:spPr bwMode="auto">
          <a:xfrm>
            <a:off x="1557338" y="1089025"/>
            <a:ext cx="87852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Euphemia"/>
              </a:defRPr>
            </a:lvl1pPr>
            <a:lvl2pPr marL="742950" indent="-285750">
              <a:defRPr>
                <a:solidFill>
                  <a:schemeClr val="tx1"/>
                </a:solidFill>
                <a:latin typeface="Euphemia"/>
              </a:defRPr>
            </a:lvl2pPr>
            <a:lvl3pPr marL="1143000" indent="-228600">
              <a:defRPr>
                <a:solidFill>
                  <a:schemeClr val="tx1"/>
                </a:solidFill>
                <a:latin typeface="Euphemia"/>
              </a:defRPr>
            </a:lvl3pPr>
            <a:lvl4pPr marL="1600200" indent="-228600">
              <a:defRPr>
                <a:solidFill>
                  <a:schemeClr val="tx1"/>
                </a:solidFill>
                <a:latin typeface="Euphemia"/>
              </a:defRPr>
            </a:lvl4pPr>
            <a:lvl5pPr marL="2057400" indent="-228600">
              <a:defRPr>
                <a:solidFill>
                  <a:schemeClr val="tx1"/>
                </a:solidFill>
                <a:latin typeface="Euphemia"/>
              </a:defRPr>
            </a:lvl5pPr>
            <a:lvl6pPr marL="2514600" indent="-228600" fontAlgn="base">
              <a:spcBef>
                <a:spcPct val="0"/>
              </a:spcBef>
              <a:spcAft>
                <a:spcPct val="0"/>
              </a:spcAft>
              <a:defRPr>
                <a:solidFill>
                  <a:schemeClr val="tx1"/>
                </a:solidFill>
                <a:latin typeface="Euphemia"/>
              </a:defRPr>
            </a:lvl6pPr>
            <a:lvl7pPr marL="2971800" indent="-228600" fontAlgn="base">
              <a:spcBef>
                <a:spcPct val="0"/>
              </a:spcBef>
              <a:spcAft>
                <a:spcPct val="0"/>
              </a:spcAft>
              <a:defRPr>
                <a:solidFill>
                  <a:schemeClr val="tx1"/>
                </a:solidFill>
                <a:latin typeface="Euphemia"/>
              </a:defRPr>
            </a:lvl7pPr>
            <a:lvl8pPr marL="3429000" indent="-228600" fontAlgn="base">
              <a:spcBef>
                <a:spcPct val="0"/>
              </a:spcBef>
              <a:spcAft>
                <a:spcPct val="0"/>
              </a:spcAft>
              <a:defRPr>
                <a:solidFill>
                  <a:schemeClr val="tx1"/>
                </a:solidFill>
                <a:latin typeface="Euphemia"/>
              </a:defRPr>
            </a:lvl8pPr>
            <a:lvl9pPr marL="3886200" indent="-228600" fontAlgn="base">
              <a:spcBef>
                <a:spcPct val="0"/>
              </a:spcBef>
              <a:spcAft>
                <a:spcPct val="0"/>
              </a:spcAft>
              <a:defRPr>
                <a:solidFill>
                  <a:schemeClr val="tx1"/>
                </a:solidFill>
                <a:latin typeface="Euphemia"/>
              </a:defRPr>
            </a:lvl9pPr>
          </a:lstStyle>
          <a:p>
            <a:pPr eaLnBrk="1" hangingPunct="1"/>
            <a:r>
              <a:rPr lang="en-US" altLang="fr-FR" sz="2000" b="1" u="sng">
                <a:solidFill>
                  <a:srgbClr val="0070C0"/>
                </a:solidFill>
              </a:rPr>
              <a:t>Infections ORL et des V.A.S</a:t>
            </a:r>
            <a:r>
              <a:rPr lang="en-US" altLang="fr-FR" sz="2000" b="1">
                <a:solidFill>
                  <a:srgbClr val="0070C0"/>
                </a:solidFill>
              </a:rPr>
              <a:t>					</a:t>
            </a:r>
            <a:r>
              <a:rPr lang="en-US" altLang="fr-FR" sz="2000" b="1" u="sng">
                <a:solidFill>
                  <a:srgbClr val="0070C0"/>
                </a:solidFill>
              </a:rPr>
              <a:t>OMAP</a:t>
            </a:r>
            <a:endParaRPr lang="fr-FR" altLang="fr-FR" sz="2000"/>
          </a:p>
        </p:txBody>
      </p:sp>
      <p:sp>
        <p:nvSpPr>
          <p:cNvPr id="2" name="Espace réservé de la date 1"/>
          <p:cNvSpPr>
            <a:spLocks noGrp="1"/>
          </p:cNvSpPr>
          <p:nvPr>
            <p:ph type="dt" sz="quarter" idx="10"/>
          </p:nvPr>
        </p:nvSpPr>
        <p:spPr/>
        <p:txBody>
          <a:bodyPr/>
          <a:lstStyle/>
          <a:p>
            <a:pPr>
              <a:defRPr/>
            </a:pPr>
            <a:fld id="{AAF198CF-6F39-4480-ABDE-DE3C63F6DE07}" type="datetime10">
              <a:rPr lang="fr-FR"/>
              <a:pPr>
                <a:defRPr/>
              </a:pPr>
              <a:t>18:17</a:t>
            </a:fld>
            <a:endParaRPr lang="fr-FR"/>
          </a:p>
        </p:txBody>
      </p:sp>
      <p:sp>
        <p:nvSpPr>
          <p:cNvPr id="6" name="Espace réservé du numéro de diapositive 5"/>
          <p:cNvSpPr>
            <a:spLocks noGrp="1"/>
          </p:cNvSpPr>
          <p:nvPr>
            <p:ph type="sldNum" sz="quarter" idx="12"/>
          </p:nvPr>
        </p:nvSpPr>
        <p:spPr/>
        <p:txBody>
          <a:bodyPr/>
          <a:lstStyle/>
          <a:p>
            <a:pPr>
              <a:defRPr/>
            </a:pPr>
            <a:fld id="{72DEAF8E-ED09-4D97-A10E-B61064423CD8}" type="slidenum">
              <a:rPr lang="fr-FR" smtClean="0"/>
              <a:pPr>
                <a:defRPr/>
              </a:pPr>
              <a:t>10</a:t>
            </a:fld>
            <a:endParaRPr lang="fr-FR"/>
          </a:p>
        </p:txBody>
      </p:sp>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Placeholder 2"/>
          <p:cNvSpPr>
            <a:spLocks noGrp="1"/>
          </p:cNvSpPr>
          <p:nvPr>
            <p:ph type="body" idx="1"/>
          </p:nvPr>
        </p:nvSpPr>
        <p:spPr>
          <a:xfrm>
            <a:off x="1293813" y="1700213"/>
            <a:ext cx="9193212" cy="4319587"/>
          </a:xfrm>
        </p:spPr>
        <p:txBody>
          <a:bodyPr/>
          <a:lstStyle/>
          <a:p>
            <a:pPr>
              <a:spcBef>
                <a:spcPct val="0"/>
              </a:spcBef>
            </a:pPr>
            <a:r>
              <a:rPr lang="en-US" altLang="fr-FR" i="1">
                <a:solidFill>
                  <a:srgbClr val="002060"/>
                </a:solidFill>
              </a:rPr>
              <a:t>Et si Etienne avait présenté d’emblée une otite moyenne aigue associée à une conjonctivite purulente du même côté</a:t>
            </a:r>
          </a:p>
          <a:p>
            <a:pPr>
              <a:spcBef>
                <a:spcPct val="0"/>
              </a:spcBef>
            </a:pPr>
            <a:r>
              <a:rPr lang="en-US" altLang="fr-FR" i="1">
                <a:solidFill>
                  <a:srgbClr val="002060"/>
                </a:solidFill>
              </a:rPr>
              <a:t>Quelle aurait été votre prescription ?</a:t>
            </a:r>
            <a:endParaRPr lang="en-US" altLang="fr-FR"/>
          </a:p>
        </p:txBody>
      </p:sp>
      <p:pic>
        <p:nvPicPr>
          <p:cNvPr id="19459" name="Imag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14463" y="404813"/>
            <a:ext cx="9205912"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Rectangle 4"/>
          <p:cNvSpPr>
            <a:spLocks noChangeArrowheads="1"/>
          </p:cNvSpPr>
          <p:nvPr/>
        </p:nvSpPr>
        <p:spPr bwMode="auto">
          <a:xfrm>
            <a:off x="1557338" y="1089025"/>
            <a:ext cx="87137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Euphemia"/>
              </a:defRPr>
            </a:lvl1pPr>
            <a:lvl2pPr marL="742950" indent="-285750">
              <a:defRPr>
                <a:solidFill>
                  <a:schemeClr val="tx1"/>
                </a:solidFill>
                <a:latin typeface="Euphemia"/>
              </a:defRPr>
            </a:lvl2pPr>
            <a:lvl3pPr marL="1143000" indent="-228600">
              <a:defRPr>
                <a:solidFill>
                  <a:schemeClr val="tx1"/>
                </a:solidFill>
                <a:latin typeface="Euphemia"/>
              </a:defRPr>
            </a:lvl3pPr>
            <a:lvl4pPr marL="1600200" indent="-228600">
              <a:defRPr>
                <a:solidFill>
                  <a:schemeClr val="tx1"/>
                </a:solidFill>
                <a:latin typeface="Euphemia"/>
              </a:defRPr>
            </a:lvl4pPr>
            <a:lvl5pPr marL="2057400" indent="-228600">
              <a:defRPr>
                <a:solidFill>
                  <a:schemeClr val="tx1"/>
                </a:solidFill>
                <a:latin typeface="Euphemia"/>
              </a:defRPr>
            </a:lvl5pPr>
            <a:lvl6pPr marL="2514600" indent="-228600" fontAlgn="base">
              <a:spcBef>
                <a:spcPct val="0"/>
              </a:spcBef>
              <a:spcAft>
                <a:spcPct val="0"/>
              </a:spcAft>
              <a:defRPr>
                <a:solidFill>
                  <a:schemeClr val="tx1"/>
                </a:solidFill>
                <a:latin typeface="Euphemia"/>
              </a:defRPr>
            </a:lvl6pPr>
            <a:lvl7pPr marL="2971800" indent="-228600" fontAlgn="base">
              <a:spcBef>
                <a:spcPct val="0"/>
              </a:spcBef>
              <a:spcAft>
                <a:spcPct val="0"/>
              </a:spcAft>
              <a:defRPr>
                <a:solidFill>
                  <a:schemeClr val="tx1"/>
                </a:solidFill>
                <a:latin typeface="Euphemia"/>
              </a:defRPr>
            </a:lvl7pPr>
            <a:lvl8pPr marL="3429000" indent="-228600" fontAlgn="base">
              <a:spcBef>
                <a:spcPct val="0"/>
              </a:spcBef>
              <a:spcAft>
                <a:spcPct val="0"/>
              </a:spcAft>
              <a:defRPr>
                <a:solidFill>
                  <a:schemeClr val="tx1"/>
                </a:solidFill>
                <a:latin typeface="Euphemia"/>
              </a:defRPr>
            </a:lvl8pPr>
            <a:lvl9pPr marL="3886200" indent="-228600" fontAlgn="base">
              <a:spcBef>
                <a:spcPct val="0"/>
              </a:spcBef>
              <a:spcAft>
                <a:spcPct val="0"/>
              </a:spcAft>
              <a:defRPr>
                <a:solidFill>
                  <a:schemeClr val="tx1"/>
                </a:solidFill>
                <a:latin typeface="Euphemia"/>
              </a:defRPr>
            </a:lvl9pPr>
          </a:lstStyle>
          <a:p>
            <a:pPr eaLnBrk="1" hangingPunct="1"/>
            <a:r>
              <a:rPr lang="en-US" altLang="fr-FR" sz="2000" b="1" u="sng">
                <a:solidFill>
                  <a:srgbClr val="0070C0"/>
                </a:solidFill>
              </a:rPr>
              <a:t>Infections ORL et des V.A.S</a:t>
            </a:r>
            <a:r>
              <a:rPr lang="en-US" altLang="fr-FR" sz="2000" b="1">
                <a:solidFill>
                  <a:srgbClr val="0070C0"/>
                </a:solidFill>
              </a:rPr>
              <a:t>					</a:t>
            </a:r>
            <a:r>
              <a:rPr lang="en-US" altLang="fr-FR" sz="2000" b="1" u="sng">
                <a:solidFill>
                  <a:srgbClr val="0070C0"/>
                </a:solidFill>
              </a:rPr>
              <a:t>OMAP</a:t>
            </a:r>
            <a:endParaRPr lang="fr-FR" altLang="fr-FR" sz="2000"/>
          </a:p>
        </p:txBody>
      </p:sp>
      <p:pic>
        <p:nvPicPr>
          <p:cNvPr id="19461" name="Imag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46938" y="3573463"/>
            <a:ext cx="2800350" cy="230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space réservé de la date 1"/>
          <p:cNvSpPr>
            <a:spLocks noGrp="1"/>
          </p:cNvSpPr>
          <p:nvPr>
            <p:ph type="dt" sz="quarter" idx="10"/>
          </p:nvPr>
        </p:nvSpPr>
        <p:spPr/>
        <p:txBody>
          <a:bodyPr/>
          <a:lstStyle/>
          <a:p>
            <a:pPr>
              <a:defRPr/>
            </a:pPr>
            <a:fld id="{2AFF91E3-6173-4250-B295-EF1EB09FBE45}" type="datetime10">
              <a:rPr lang="fr-FR"/>
              <a:pPr>
                <a:defRPr/>
              </a:pPr>
              <a:t>18:17</a:t>
            </a:fld>
            <a:endParaRPr lang="fr-FR"/>
          </a:p>
        </p:txBody>
      </p:sp>
      <p:sp>
        <p:nvSpPr>
          <p:cNvPr id="7" name="Espace réservé du numéro de diapositive 6"/>
          <p:cNvSpPr>
            <a:spLocks noGrp="1"/>
          </p:cNvSpPr>
          <p:nvPr>
            <p:ph type="sldNum" sz="quarter" idx="12"/>
          </p:nvPr>
        </p:nvSpPr>
        <p:spPr/>
        <p:txBody>
          <a:bodyPr/>
          <a:lstStyle/>
          <a:p>
            <a:pPr>
              <a:defRPr/>
            </a:pPr>
            <a:fld id="{A6CFE0B2-F5A2-40BE-BBD0-1AF48B84CBAE}" type="slidenum">
              <a:rPr lang="fr-FR" smtClean="0"/>
              <a:pPr>
                <a:defRPr/>
              </a:pPr>
              <a:t>11</a:t>
            </a:fld>
            <a:endParaRPr lang="fr-FR"/>
          </a:p>
        </p:txBody>
      </p:sp>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93813" y="1700213"/>
            <a:ext cx="9193212" cy="4319587"/>
          </a:xfrm>
        </p:spPr>
        <p:txBody>
          <a:bodyPr rtlCol="0"/>
          <a:lstStyle/>
          <a:p>
            <a:pPr fontAlgn="auto">
              <a:spcAft>
                <a:spcPts val="0"/>
              </a:spcAft>
              <a:defRPr/>
            </a:pPr>
            <a:r>
              <a:rPr lang="en-US" b="1" i="1" u="sng" dirty="0" err="1">
                <a:solidFill>
                  <a:srgbClr val="002060"/>
                </a:solidFill>
              </a:rPr>
              <a:t>Otite</a:t>
            </a:r>
            <a:r>
              <a:rPr lang="en-US" b="1" i="1" u="sng" dirty="0">
                <a:solidFill>
                  <a:srgbClr val="002060"/>
                </a:solidFill>
              </a:rPr>
              <a:t> </a:t>
            </a:r>
            <a:r>
              <a:rPr lang="en-US" b="1" i="1" u="sng" dirty="0" err="1">
                <a:solidFill>
                  <a:srgbClr val="002060"/>
                </a:solidFill>
              </a:rPr>
              <a:t>moyenne</a:t>
            </a:r>
            <a:r>
              <a:rPr lang="en-US" b="1" i="1" u="sng" dirty="0">
                <a:solidFill>
                  <a:srgbClr val="002060"/>
                </a:solidFill>
              </a:rPr>
              <a:t> </a:t>
            </a:r>
            <a:r>
              <a:rPr lang="en-US" b="1" i="1" u="sng" dirty="0" err="1">
                <a:solidFill>
                  <a:srgbClr val="002060"/>
                </a:solidFill>
              </a:rPr>
              <a:t>aigue</a:t>
            </a:r>
            <a:r>
              <a:rPr lang="en-US" b="1" i="1" u="sng" dirty="0">
                <a:solidFill>
                  <a:srgbClr val="002060"/>
                </a:solidFill>
              </a:rPr>
              <a:t> </a:t>
            </a:r>
            <a:r>
              <a:rPr lang="en-US" b="1" i="1" u="sng" dirty="0" err="1">
                <a:solidFill>
                  <a:srgbClr val="002060"/>
                </a:solidFill>
              </a:rPr>
              <a:t>associée</a:t>
            </a:r>
            <a:r>
              <a:rPr lang="en-US" b="1" i="1" u="sng" dirty="0">
                <a:solidFill>
                  <a:srgbClr val="002060"/>
                </a:solidFill>
              </a:rPr>
              <a:t> à </a:t>
            </a:r>
            <a:r>
              <a:rPr lang="en-US" b="1" i="1" u="sng" dirty="0" err="1">
                <a:solidFill>
                  <a:srgbClr val="002060"/>
                </a:solidFill>
              </a:rPr>
              <a:t>une</a:t>
            </a:r>
            <a:r>
              <a:rPr lang="en-US" b="1" i="1" u="sng" dirty="0">
                <a:solidFill>
                  <a:srgbClr val="002060"/>
                </a:solidFill>
              </a:rPr>
              <a:t> </a:t>
            </a:r>
            <a:r>
              <a:rPr lang="en-US" b="1" i="1" u="sng" dirty="0" err="1">
                <a:solidFill>
                  <a:srgbClr val="002060"/>
                </a:solidFill>
              </a:rPr>
              <a:t>conjonctivite</a:t>
            </a:r>
            <a:r>
              <a:rPr lang="en-US" b="1" i="1" u="sng" dirty="0">
                <a:solidFill>
                  <a:srgbClr val="002060"/>
                </a:solidFill>
              </a:rPr>
              <a:t> </a:t>
            </a:r>
            <a:r>
              <a:rPr lang="en-US" b="1" i="1" u="sng" dirty="0" err="1">
                <a:solidFill>
                  <a:srgbClr val="002060"/>
                </a:solidFill>
              </a:rPr>
              <a:t>purulente</a:t>
            </a:r>
            <a:endParaRPr lang="en-US" b="1" i="1" u="sng" dirty="0">
              <a:solidFill>
                <a:srgbClr val="002060"/>
              </a:solidFill>
            </a:endParaRPr>
          </a:p>
          <a:p>
            <a:pPr fontAlgn="auto">
              <a:spcAft>
                <a:spcPts val="0"/>
              </a:spcAft>
              <a:defRPr/>
            </a:pPr>
            <a:endParaRPr lang="en-US" i="1" dirty="0">
              <a:solidFill>
                <a:srgbClr val="002060"/>
              </a:solidFill>
            </a:endParaRPr>
          </a:p>
          <a:p>
            <a:pPr marL="342900" indent="-342900" fontAlgn="auto">
              <a:spcAft>
                <a:spcPts val="0"/>
              </a:spcAft>
              <a:buFont typeface="Arial" panose="020B0604020202020204" pitchFamily="34" charset="0"/>
              <a:buChar char="•"/>
              <a:defRPr/>
            </a:pPr>
            <a:r>
              <a:rPr lang="en-US" i="1" dirty="0" err="1">
                <a:solidFill>
                  <a:srgbClr val="002060"/>
                </a:solidFill>
              </a:rPr>
              <a:t>Suspecter</a:t>
            </a:r>
            <a:r>
              <a:rPr lang="en-US" i="1" dirty="0">
                <a:solidFill>
                  <a:srgbClr val="002060"/>
                </a:solidFill>
              </a:rPr>
              <a:t> </a:t>
            </a:r>
            <a:r>
              <a:rPr lang="en-US" i="1" dirty="0" err="1">
                <a:solidFill>
                  <a:srgbClr val="002060"/>
                </a:solidFill>
              </a:rPr>
              <a:t>l’Hémophilus</a:t>
            </a:r>
            <a:endParaRPr lang="en-US" i="1" dirty="0">
              <a:solidFill>
                <a:srgbClr val="002060"/>
              </a:solidFill>
            </a:endParaRPr>
          </a:p>
          <a:p>
            <a:pPr marL="342900" indent="-342900" fontAlgn="auto">
              <a:spcAft>
                <a:spcPts val="0"/>
              </a:spcAft>
              <a:buFont typeface="Arial" panose="020B0604020202020204" pitchFamily="34" charset="0"/>
              <a:buChar char="•"/>
              <a:defRPr/>
            </a:pPr>
            <a:endParaRPr lang="en-US" i="1" dirty="0">
              <a:solidFill>
                <a:srgbClr val="002060"/>
              </a:solidFill>
            </a:endParaRPr>
          </a:p>
          <a:p>
            <a:pPr marL="342900" indent="-342900" fontAlgn="auto">
              <a:spcAft>
                <a:spcPts val="0"/>
              </a:spcAft>
              <a:buFont typeface="Arial" panose="020B0604020202020204" pitchFamily="34" charset="0"/>
              <a:buChar char="•"/>
              <a:defRPr/>
            </a:pPr>
            <a:r>
              <a:rPr lang="en-US" b="1" i="1" dirty="0" err="1">
                <a:solidFill>
                  <a:srgbClr val="002060"/>
                </a:solidFill>
              </a:rPr>
              <a:t>Amoxicilline</a:t>
            </a:r>
            <a:r>
              <a:rPr lang="en-US" b="1" i="1" dirty="0">
                <a:solidFill>
                  <a:srgbClr val="002060"/>
                </a:solidFill>
              </a:rPr>
              <a:t> + Ac </a:t>
            </a:r>
            <a:r>
              <a:rPr lang="en-US" b="1" i="1" dirty="0" err="1">
                <a:solidFill>
                  <a:srgbClr val="002060"/>
                </a:solidFill>
              </a:rPr>
              <a:t>clavulanique</a:t>
            </a:r>
            <a:r>
              <a:rPr lang="en-US" b="1" i="1" dirty="0">
                <a:solidFill>
                  <a:srgbClr val="002060"/>
                </a:solidFill>
              </a:rPr>
              <a:t> </a:t>
            </a:r>
            <a:r>
              <a:rPr lang="en-US" i="1" dirty="0" err="1">
                <a:solidFill>
                  <a:srgbClr val="002060"/>
                </a:solidFill>
              </a:rPr>
              <a:t>d’emblée</a:t>
            </a:r>
            <a:endParaRPr lang="en-US" i="1" dirty="0">
              <a:solidFill>
                <a:srgbClr val="002060"/>
              </a:solidFill>
            </a:endParaRPr>
          </a:p>
          <a:p>
            <a:pPr marL="342900" indent="-342900" fontAlgn="auto">
              <a:spcAft>
                <a:spcPts val="0"/>
              </a:spcAft>
              <a:buFont typeface="Arial" panose="020B0604020202020204" pitchFamily="34" charset="0"/>
              <a:buChar char="•"/>
              <a:defRPr/>
            </a:pPr>
            <a:endParaRPr lang="en-US" i="1" dirty="0">
              <a:solidFill>
                <a:srgbClr val="002060"/>
              </a:solidFill>
            </a:endParaRPr>
          </a:p>
          <a:p>
            <a:pPr marL="342900" indent="-342900" fontAlgn="auto">
              <a:spcAft>
                <a:spcPts val="0"/>
              </a:spcAft>
              <a:buFont typeface="Arial" panose="020B0604020202020204" pitchFamily="34" charset="0"/>
              <a:buChar char="•"/>
              <a:defRPr/>
            </a:pPr>
            <a:r>
              <a:rPr lang="en-US" i="1" dirty="0">
                <a:solidFill>
                  <a:srgbClr val="002060"/>
                </a:solidFill>
              </a:rPr>
              <a:t>Dose </a:t>
            </a:r>
            <a:r>
              <a:rPr lang="en-US" i="1" dirty="0" err="1">
                <a:solidFill>
                  <a:srgbClr val="002060"/>
                </a:solidFill>
              </a:rPr>
              <a:t>poids</a:t>
            </a:r>
            <a:r>
              <a:rPr lang="en-US" i="1" dirty="0">
                <a:solidFill>
                  <a:srgbClr val="002060"/>
                </a:solidFill>
              </a:rPr>
              <a:t> 3 </a:t>
            </a:r>
            <a:r>
              <a:rPr lang="en-US" i="1" dirty="0" err="1">
                <a:solidFill>
                  <a:srgbClr val="002060"/>
                </a:solidFill>
              </a:rPr>
              <a:t>fois</a:t>
            </a:r>
            <a:r>
              <a:rPr lang="en-US" i="1" dirty="0">
                <a:solidFill>
                  <a:srgbClr val="002060"/>
                </a:solidFill>
              </a:rPr>
              <a:t> par jour (80 mg/kg/j </a:t>
            </a:r>
            <a:r>
              <a:rPr lang="en-US" i="1" dirty="0" err="1">
                <a:solidFill>
                  <a:srgbClr val="002060"/>
                </a:solidFill>
              </a:rPr>
              <a:t>d’amox</a:t>
            </a:r>
            <a:r>
              <a:rPr lang="en-US" i="1" dirty="0">
                <a:solidFill>
                  <a:srgbClr val="002060"/>
                </a:solidFill>
              </a:rPr>
              <a:t>)</a:t>
            </a:r>
          </a:p>
          <a:p>
            <a:pPr marL="342900" indent="-342900" fontAlgn="auto">
              <a:spcAft>
                <a:spcPts val="0"/>
              </a:spcAft>
              <a:buFont typeface="Arial" panose="020B0604020202020204" pitchFamily="34" charset="0"/>
              <a:buChar char="•"/>
              <a:defRPr/>
            </a:pPr>
            <a:endParaRPr lang="en-US" i="1" dirty="0">
              <a:solidFill>
                <a:srgbClr val="002060"/>
              </a:solidFill>
            </a:endParaRPr>
          </a:p>
          <a:p>
            <a:pPr marL="342900" indent="-342900" fontAlgn="auto">
              <a:spcAft>
                <a:spcPts val="0"/>
              </a:spcAft>
              <a:buFont typeface="Arial" panose="020B0604020202020204" pitchFamily="34" charset="0"/>
              <a:buChar char="•"/>
              <a:defRPr/>
            </a:pPr>
            <a:r>
              <a:rPr lang="en-US" i="1" dirty="0">
                <a:solidFill>
                  <a:srgbClr val="002060"/>
                </a:solidFill>
              </a:rPr>
              <a:t>Lavages </a:t>
            </a:r>
            <a:r>
              <a:rPr lang="en-US" i="1" dirty="0" err="1">
                <a:solidFill>
                  <a:srgbClr val="002060"/>
                </a:solidFill>
              </a:rPr>
              <a:t>ophtalmiques</a:t>
            </a:r>
            <a:r>
              <a:rPr lang="en-US" i="1" dirty="0">
                <a:solidFill>
                  <a:srgbClr val="002060"/>
                </a:solidFill>
              </a:rPr>
              <a:t> au serum </a:t>
            </a:r>
            <a:r>
              <a:rPr lang="en-US" i="1" dirty="0" err="1">
                <a:solidFill>
                  <a:srgbClr val="002060"/>
                </a:solidFill>
              </a:rPr>
              <a:t>physiologique</a:t>
            </a:r>
            <a:endParaRPr lang="en-US" dirty="0"/>
          </a:p>
        </p:txBody>
      </p:sp>
      <p:pic>
        <p:nvPicPr>
          <p:cNvPr id="20483" name="Imag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14463" y="404813"/>
            <a:ext cx="9205912"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Rectangle 4"/>
          <p:cNvSpPr>
            <a:spLocks noChangeArrowheads="1"/>
          </p:cNvSpPr>
          <p:nvPr/>
        </p:nvSpPr>
        <p:spPr bwMode="auto">
          <a:xfrm>
            <a:off x="1557338" y="1089025"/>
            <a:ext cx="87852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Euphemia"/>
              </a:defRPr>
            </a:lvl1pPr>
            <a:lvl2pPr marL="742950" indent="-285750">
              <a:defRPr>
                <a:solidFill>
                  <a:schemeClr val="tx1"/>
                </a:solidFill>
                <a:latin typeface="Euphemia"/>
              </a:defRPr>
            </a:lvl2pPr>
            <a:lvl3pPr marL="1143000" indent="-228600">
              <a:defRPr>
                <a:solidFill>
                  <a:schemeClr val="tx1"/>
                </a:solidFill>
                <a:latin typeface="Euphemia"/>
              </a:defRPr>
            </a:lvl3pPr>
            <a:lvl4pPr marL="1600200" indent="-228600">
              <a:defRPr>
                <a:solidFill>
                  <a:schemeClr val="tx1"/>
                </a:solidFill>
                <a:latin typeface="Euphemia"/>
              </a:defRPr>
            </a:lvl4pPr>
            <a:lvl5pPr marL="2057400" indent="-228600">
              <a:defRPr>
                <a:solidFill>
                  <a:schemeClr val="tx1"/>
                </a:solidFill>
                <a:latin typeface="Euphemia"/>
              </a:defRPr>
            </a:lvl5pPr>
            <a:lvl6pPr marL="2514600" indent="-228600" fontAlgn="base">
              <a:spcBef>
                <a:spcPct val="0"/>
              </a:spcBef>
              <a:spcAft>
                <a:spcPct val="0"/>
              </a:spcAft>
              <a:defRPr>
                <a:solidFill>
                  <a:schemeClr val="tx1"/>
                </a:solidFill>
                <a:latin typeface="Euphemia"/>
              </a:defRPr>
            </a:lvl6pPr>
            <a:lvl7pPr marL="2971800" indent="-228600" fontAlgn="base">
              <a:spcBef>
                <a:spcPct val="0"/>
              </a:spcBef>
              <a:spcAft>
                <a:spcPct val="0"/>
              </a:spcAft>
              <a:defRPr>
                <a:solidFill>
                  <a:schemeClr val="tx1"/>
                </a:solidFill>
                <a:latin typeface="Euphemia"/>
              </a:defRPr>
            </a:lvl7pPr>
            <a:lvl8pPr marL="3429000" indent="-228600" fontAlgn="base">
              <a:spcBef>
                <a:spcPct val="0"/>
              </a:spcBef>
              <a:spcAft>
                <a:spcPct val="0"/>
              </a:spcAft>
              <a:defRPr>
                <a:solidFill>
                  <a:schemeClr val="tx1"/>
                </a:solidFill>
                <a:latin typeface="Euphemia"/>
              </a:defRPr>
            </a:lvl8pPr>
            <a:lvl9pPr marL="3886200" indent="-228600" fontAlgn="base">
              <a:spcBef>
                <a:spcPct val="0"/>
              </a:spcBef>
              <a:spcAft>
                <a:spcPct val="0"/>
              </a:spcAft>
              <a:defRPr>
                <a:solidFill>
                  <a:schemeClr val="tx1"/>
                </a:solidFill>
                <a:latin typeface="Euphemia"/>
              </a:defRPr>
            </a:lvl9pPr>
          </a:lstStyle>
          <a:p>
            <a:pPr eaLnBrk="1" hangingPunct="1"/>
            <a:r>
              <a:rPr lang="en-US" altLang="fr-FR" sz="2000" b="1" u="sng">
                <a:solidFill>
                  <a:srgbClr val="0070C0"/>
                </a:solidFill>
              </a:rPr>
              <a:t>Infections ORL et des V.A.S</a:t>
            </a:r>
            <a:r>
              <a:rPr lang="en-US" altLang="fr-FR" sz="2000" b="1">
                <a:solidFill>
                  <a:srgbClr val="0070C0"/>
                </a:solidFill>
              </a:rPr>
              <a:t>					</a:t>
            </a:r>
            <a:r>
              <a:rPr lang="en-US" altLang="fr-FR" sz="2000" b="1" u="sng">
                <a:solidFill>
                  <a:srgbClr val="0070C0"/>
                </a:solidFill>
              </a:rPr>
              <a:t>OMAP</a:t>
            </a:r>
            <a:endParaRPr lang="fr-FR" altLang="fr-FR" sz="2000"/>
          </a:p>
        </p:txBody>
      </p:sp>
      <p:pic>
        <p:nvPicPr>
          <p:cNvPr id="20485" name="Imag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42338" y="3284538"/>
            <a:ext cx="2801937" cy="230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space réservé de la date 1"/>
          <p:cNvSpPr>
            <a:spLocks noGrp="1"/>
          </p:cNvSpPr>
          <p:nvPr>
            <p:ph type="dt" sz="quarter" idx="10"/>
          </p:nvPr>
        </p:nvSpPr>
        <p:spPr/>
        <p:txBody>
          <a:bodyPr/>
          <a:lstStyle/>
          <a:p>
            <a:pPr>
              <a:defRPr/>
            </a:pPr>
            <a:fld id="{D0B96BC4-AB57-40C0-91FF-00559ADC2FA1}" type="datetime10">
              <a:rPr lang="fr-FR"/>
              <a:pPr>
                <a:defRPr/>
              </a:pPr>
              <a:t>18:17</a:t>
            </a:fld>
            <a:endParaRPr lang="fr-FR"/>
          </a:p>
        </p:txBody>
      </p:sp>
      <p:sp>
        <p:nvSpPr>
          <p:cNvPr id="7" name="Espace réservé du numéro de diapositive 6"/>
          <p:cNvSpPr>
            <a:spLocks noGrp="1"/>
          </p:cNvSpPr>
          <p:nvPr>
            <p:ph type="sldNum" sz="quarter" idx="12"/>
          </p:nvPr>
        </p:nvSpPr>
        <p:spPr/>
        <p:txBody>
          <a:bodyPr/>
          <a:lstStyle/>
          <a:p>
            <a:pPr>
              <a:defRPr/>
            </a:pPr>
            <a:fld id="{B69407A6-6D69-4894-8B4D-753C282F06D1}" type="slidenum">
              <a:rPr lang="fr-FR" smtClean="0"/>
              <a:pPr>
                <a:defRPr/>
              </a:pPr>
              <a:t>12</a:t>
            </a:fld>
            <a:endParaRPr lang="fr-FR"/>
          </a:p>
        </p:txBody>
      </p:sp>
    </p:spTree>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Placeholder 2"/>
          <p:cNvSpPr>
            <a:spLocks noGrp="1"/>
          </p:cNvSpPr>
          <p:nvPr>
            <p:ph type="body" idx="1"/>
          </p:nvPr>
        </p:nvSpPr>
        <p:spPr>
          <a:xfrm>
            <a:off x="1293813" y="1700213"/>
            <a:ext cx="9193212" cy="4319587"/>
          </a:xfrm>
        </p:spPr>
        <p:txBody>
          <a:bodyPr/>
          <a:lstStyle/>
          <a:p>
            <a:pPr>
              <a:spcBef>
                <a:spcPct val="0"/>
              </a:spcBef>
            </a:pPr>
            <a:r>
              <a:rPr lang="en-US" altLang="fr-FR" i="1">
                <a:solidFill>
                  <a:srgbClr val="002060"/>
                </a:solidFill>
              </a:rPr>
              <a:t>Et si Etienne avait consulté, à l’âge de 3 ans, parce qu’il touche son oreille régulièrement depuis la veille, sans se plaindre particulièrement.  La maman craignant une otite …. que vous confirmez  à l’examen otoscopique. Quelle aurait été votre attitude</a:t>
            </a:r>
            <a:endParaRPr lang="en-US" altLang="fr-FR"/>
          </a:p>
        </p:txBody>
      </p:sp>
      <p:pic>
        <p:nvPicPr>
          <p:cNvPr id="21507" name="Imag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14463" y="404813"/>
            <a:ext cx="9205912"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Rectangle 4"/>
          <p:cNvSpPr>
            <a:spLocks noChangeArrowheads="1"/>
          </p:cNvSpPr>
          <p:nvPr/>
        </p:nvSpPr>
        <p:spPr bwMode="auto">
          <a:xfrm>
            <a:off x="1557338" y="1089025"/>
            <a:ext cx="87137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Euphemia"/>
              </a:defRPr>
            </a:lvl1pPr>
            <a:lvl2pPr marL="742950" indent="-285750">
              <a:defRPr>
                <a:solidFill>
                  <a:schemeClr val="tx1"/>
                </a:solidFill>
                <a:latin typeface="Euphemia"/>
              </a:defRPr>
            </a:lvl2pPr>
            <a:lvl3pPr marL="1143000" indent="-228600">
              <a:defRPr>
                <a:solidFill>
                  <a:schemeClr val="tx1"/>
                </a:solidFill>
                <a:latin typeface="Euphemia"/>
              </a:defRPr>
            </a:lvl3pPr>
            <a:lvl4pPr marL="1600200" indent="-228600">
              <a:defRPr>
                <a:solidFill>
                  <a:schemeClr val="tx1"/>
                </a:solidFill>
                <a:latin typeface="Euphemia"/>
              </a:defRPr>
            </a:lvl4pPr>
            <a:lvl5pPr marL="2057400" indent="-228600">
              <a:defRPr>
                <a:solidFill>
                  <a:schemeClr val="tx1"/>
                </a:solidFill>
                <a:latin typeface="Euphemia"/>
              </a:defRPr>
            </a:lvl5pPr>
            <a:lvl6pPr marL="2514600" indent="-228600" fontAlgn="base">
              <a:spcBef>
                <a:spcPct val="0"/>
              </a:spcBef>
              <a:spcAft>
                <a:spcPct val="0"/>
              </a:spcAft>
              <a:defRPr>
                <a:solidFill>
                  <a:schemeClr val="tx1"/>
                </a:solidFill>
                <a:latin typeface="Euphemia"/>
              </a:defRPr>
            </a:lvl6pPr>
            <a:lvl7pPr marL="2971800" indent="-228600" fontAlgn="base">
              <a:spcBef>
                <a:spcPct val="0"/>
              </a:spcBef>
              <a:spcAft>
                <a:spcPct val="0"/>
              </a:spcAft>
              <a:defRPr>
                <a:solidFill>
                  <a:schemeClr val="tx1"/>
                </a:solidFill>
                <a:latin typeface="Euphemia"/>
              </a:defRPr>
            </a:lvl7pPr>
            <a:lvl8pPr marL="3429000" indent="-228600" fontAlgn="base">
              <a:spcBef>
                <a:spcPct val="0"/>
              </a:spcBef>
              <a:spcAft>
                <a:spcPct val="0"/>
              </a:spcAft>
              <a:defRPr>
                <a:solidFill>
                  <a:schemeClr val="tx1"/>
                </a:solidFill>
                <a:latin typeface="Euphemia"/>
              </a:defRPr>
            </a:lvl8pPr>
            <a:lvl9pPr marL="3886200" indent="-228600" fontAlgn="base">
              <a:spcBef>
                <a:spcPct val="0"/>
              </a:spcBef>
              <a:spcAft>
                <a:spcPct val="0"/>
              </a:spcAft>
              <a:defRPr>
                <a:solidFill>
                  <a:schemeClr val="tx1"/>
                </a:solidFill>
                <a:latin typeface="Euphemia"/>
              </a:defRPr>
            </a:lvl9pPr>
          </a:lstStyle>
          <a:p>
            <a:pPr eaLnBrk="1" hangingPunct="1"/>
            <a:r>
              <a:rPr lang="en-US" altLang="fr-FR" sz="2000" b="1" u="sng">
                <a:solidFill>
                  <a:srgbClr val="0070C0"/>
                </a:solidFill>
              </a:rPr>
              <a:t>Infections ORL et des V.A.S</a:t>
            </a:r>
            <a:r>
              <a:rPr lang="en-US" altLang="fr-FR" sz="2000" b="1">
                <a:solidFill>
                  <a:srgbClr val="0070C0"/>
                </a:solidFill>
              </a:rPr>
              <a:t>					</a:t>
            </a:r>
            <a:r>
              <a:rPr lang="en-US" altLang="fr-FR" sz="2000" b="1" u="sng">
                <a:solidFill>
                  <a:srgbClr val="0070C0"/>
                </a:solidFill>
              </a:rPr>
              <a:t>OMAP</a:t>
            </a:r>
            <a:endParaRPr lang="fr-FR" altLang="fr-FR" sz="2000"/>
          </a:p>
        </p:txBody>
      </p:sp>
      <p:pic>
        <p:nvPicPr>
          <p:cNvPr id="21509" name="Imag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46938" y="3573463"/>
            <a:ext cx="2800350" cy="230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space réservé de la date 1"/>
          <p:cNvSpPr>
            <a:spLocks noGrp="1"/>
          </p:cNvSpPr>
          <p:nvPr>
            <p:ph type="dt" sz="quarter" idx="10"/>
          </p:nvPr>
        </p:nvSpPr>
        <p:spPr/>
        <p:txBody>
          <a:bodyPr/>
          <a:lstStyle/>
          <a:p>
            <a:pPr>
              <a:defRPr/>
            </a:pPr>
            <a:fld id="{2AFF91E3-6173-4250-B295-EF1EB09FBE45}" type="datetime10">
              <a:rPr lang="fr-FR"/>
              <a:pPr>
                <a:defRPr/>
              </a:pPr>
              <a:t>18:17</a:t>
            </a:fld>
            <a:endParaRPr lang="fr-FR"/>
          </a:p>
        </p:txBody>
      </p:sp>
      <p:sp>
        <p:nvSpPr>
          <p:cNvPr id="7" name="Espace réservé du numéro de diapositive 6"/>
          <p:cNvSpPr>
            <a:spLocks noGrp="1"/>
          </p:cNvSpPr>
          <p:nvPr>
            <p:ph type="sldNum" sz="quarter" idx="12"/>
          </p:nvPr>
        </p:nvSpPr>
        <p:spPr/>
        <p:txBody>
          <a:bodyPr/>
          <a:lstStyle/>
          <a:p>
            <a:pPr>
              <a:defRPr/>
            </a:pPr>
            <a:fld id="{9BCF4DA7-8E9C-438F-AF67-E9AB10277497}" type="slidenum">
              <a:rPr lang="fr-FR" smtClean="0"/>
              <a:pPr>
                <a:defRPr/>
              </a:pPr>
              <a:t>13</a:t>
            </a:fld>
            <a:endParaRPr lang="fr-FR"/>
          </a:p>
        </p:txBody>
      </p:sp>
    </p:spTree>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Placeholder 2"/>
          <p:cNvSpPr>
            <a:spLocks noGrp="1"/>
          </p:cNvSpPr>
          <p:nvPr>
            <p:ph type="body" idx="1"/>
          </p:nvPr>
        </p:nvSpPr>
        <p:spPr>
          <a:xfrm>
            <a:off x="1293813" y="1700213"/>
            <a:ext cx="9193212" cy="4319587"/>
          </a:xfrm>
        </p:spPr>
        <p:txBody>
          <a:bodyPr/>
          <a:lstStyle/>
          <a:p>
            <a:pPr>
              <a:spcBef>
                <a:spcPct val="0"/>
              </a:spcBef>
            </a:pPr>
            <a:endParaRPr lang="fr-FR" altLang="fr-FR"/>
          </a:p>
        </p:txBody>
      </p:sp>
      <p:pic>
        <p:nvPicPr>
          <p:cNvPr id="22531" name="Imag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14463" y="404813"/>
            <a:ext cx="9205912"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Rectangle 4"/>
          <p:cNvSpPr>
            <a:spLocks noChangeArrowheads="1"/>
          </p:cNvSpPr>
          <p:nvPr/>
        </p:nvSpPr>
        <p:spPr bwMode="auto">
          <a:xfrm>
            <a:off x="1557338" y="1089025"/>
            <a:ext cx="87137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Euphemia"/>
              </a:defRPr>
            </a:lvl1pPr>
            <a:lvl2pPr marL="742950" indent="-285750">
              <a:defRPr>
                <a:solidFill>
                  <a:schemeClr val="tx1"/>
                </a:solidFill>
                <a:latin typeface="Euphemia"/>
              </a:defRPr>
            </a:lvl2pPr>
            <a:lvl3pPr marL="1143000" indent="-228600">
              <a:defRPr>
                <a:solidFill>
                  <a:schemeClr val="tx1"/>
                </a:solidFill>
                <a:latin typeface="Euphemia"/>
              </a:defRPr>
            </a:lvl3pPr>
            <a:lvl4pPr marL="1600200" indent="-228600">
              <a:defRPr>
                <a:solidFill>
                  <a:schemeClr val="tx1"/>
                </a:solidFill>
                <a:latin typeface="Euphemia"/>
              </a:defRPr>
            </a:lvl4pPr>
            <a:lvl5pPr marL="2057400" indent="-228600">
              <a:defRPr>
                <a:solidFill>
                  <a:schemeClr val="tx1"/>
                </a:solidFill>
                <a:latin typeface="Euphemia"/>
              </a:defRPr>
            </a:lvl5pPr>
            <a:lvl6pPr marL="2514600" indent="-228600" fontAlgn="base">
              <a:spcBef>
                <a:spcPct val="0"/>
              </a:spcBef>
              <a:spcAft>
                <a:spcPct val="0"/>
              </a:spcAft>
              <a:defRPr>
                <a:solidFill>
                  <a:schemeClr val="tx1"/>
                </a:solidFill>
                <a:latin typeface="Euphemia"/>
              </a:defRPr>
            </a:lvl6pPr>
            <a:lvl7pPr marL="2971800" indent="-228600" fontAlgn="base">
              <a:spcBef>
                <a:spcPct val="0"/>
              </a:spcBef>
              <a:spcAft>
                <a:spcPct val="0"/>
              </a:spcAft>
              <a:defRPr>
                <a:solidFill>
                  <a:schemeClr val="tx1"/>
                </a:solidFill>
                <a:latin typeface="Euphemia"/>
              </a:defRPr>
            </a:lvl7pPr>
            <a:lvl8pPr marL="3429000" indent="-228600" fontAlgn="base">
              <a:spcBef>
                <a:spcPct val="0"/>
              </a:spcBef>
              <a:spcAft>
                <a:spcPct val="0"/>
              </a:spcAft>
              <a:defRPr>
                <a:solidFill>
                  <a:schemeClr val="tx1"/>
                </a:solidFill>
                <a:latin typeface="Euphemia"/>
              </a:defRPr>
            </a:lvl8pPr>
            <a:lvl9pPr marL="3886200" indent="-228600" fontAlgn="base">
              <a:spcBef>
                <a:spcPct val="0"/>
              </a:spcBef>
              <a:spcAft>
                <a:spcPct val="0"/>
              </a:spcAft>
              <a:defRPr>
                <a:solidFill>
                  <a:schemeClr val="tx1"/>
                </a:solidFill>
                <a:latin typeface="Euphemia"/>
              </a:defRPr>
            </a:lvl9pPr>
          </a:lstStyle>
          <a:p>
            <a:pPr eaLnBrk="1" hangingPunct="1"/>
            <a:r>
              <a:rPr lang="en-US" altLang="fr-FR" sz="2000" b="1" u="sng">
                <a:solidFill>
                  <a:srgbClr val="0070C0"/>
                </a:solidFill>
              </a:rPr>
              <a:t>Infections ORL et des V.A.S</a:t>
            </a:r>
            <a:r>
              <a:rPr lang="en-US" altLang="fr-FR" sz="2000" b="1">
                <a:solidFill>
                  <a:srgbClr val="0070C0"/>
                </a:solidFill>
              </a:rPr>
              <a:t>					</a:t>
            </a:r>
            <a:r>
              <a:rPr lang="en-US" altLang="fr-FR" sz="2000" b="1" u="sng">
                <a:solidFill>
                  <a:srgbClr val="0070C0"/>
                </a:solidFill>
              </a:rPr>
              <a:t>OMAP</a:t>
            </a:r>
            <a:endParaRPr lang="fr-FR" altLang="fr-FR" sz="2000"/>
          </a:p>
        </p:txBody>
      </p:sp>
      <p:sp>
        <p:nvSpPr>
          <p:cNvPr id="2" name="Espace réservé de la date 1"/>
          <p:cNvSpPr>
            <a:spLocks noGrp="1"/>
          </p:cNvSpPr>
          <p:nvPr>
            <p:ph type="dt" sz="quarter" idx="10"/>
          </p:nvPr>
        </p:nvSpPr>
        <p:spPr/>
        <p:txBody>
          <a:bodyPr/>
          <a:lstStyle/>
          <a:p>
            <a:pPr>
              <a:defRPr/>
            </a:pPr>
            <a:fld id="{2AFF91E3-6173-4250-B295-EF1EB09FBE45}" type="datetime10">
              <a:rPr lang="fr-FR"/>
              <a:pPr>
                <a:defRPr/>
              </a:pPr>
              <a:t>18:17</a:t>
            </a:fld>
            <a:endParaRPr lang="fr-FR"/>
          </a:p>
        </p:txBody>
      </p:sp>
      <p:sp>
        <p:nvSpPr>
          <p:cNvPr id="7" name="Espace réservé du numéro de diapositive 6"/>
          <p:cNvSpPr>
            <a:spLocks noGrp="1"/>
          </p:cNvSpPr>
          <p:nvPr>
            <p:ph type="sldNum" sz="quarter" idx="12"/>
          </p:nvPr>
        </p:nvSpPr>
        <p:spPr/>
        <p:txBody>
          <a:bodyPr/>
          <a:lstStyle/>
          <a:p>
            <a:pPr>
              <a:defRPr/>
            </a:pPr>
            <a:fld id="{B5584F54-C718-4B14-A46D-C26EBFB022EF}" type="slidenum">
              <a:rPr lang="fr-FR" smtClean="0"/>
              <a:pPr>
                <a:defRPr/>
              </a:pPr>
              <a:t>14</a:t>
            </a:fld>
            <a:endParaRPr lang="fr-FR"/>
          </a:p>
        </p:txBody>
      </p:sp>
      <p:pic>
        <p:nvPicPr>
          <p:cNvPr id="22535" name="Imag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93813" y="1001713"/>
            <a:ext cx="9480550" cy="571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Placeholder 2"/>
          <p:cNvSpPr>
            <a:spLocks noGrp="1"/>
          </p:cNvSpPr>
          <p:nvPr>
            <p:ph type="body" idx="1"/>
          </p:nvPr>
        </p:nvSpPr>
        <p:spPr>
          <a:xfrm>
            <a:off x="1630363" y="1087438"/>
            <a:ext cx="8496300" cy="512762"/>
          </a:xfrm>
        </p:spPr>
        <p:txBody>
          <a:bodyPr/>
          <a:lstStyle/>
          <a:p>
            <a:pPr>
              <a:lnSpc>
                <a:spcPct val="100000"/>
              </a:lnSpc>
              <a:spcBef>
                <a:spcPct val="0"/>
              </a:spcBef>
            </a:pPr>
            <a:r>
              <a:rPr lang="en-US" altLang="fr-FR" sz="2000" b="1" u="sng">
                <a:solidFill>
                  <a:srgbClr val="0070C0"/>
                </a:solidFill>
              </a:rPr>
              <a:t>Infections ORL et des V.A.S</a:t>
            </a:r>
            <a:r>
              <a:rPr lang="en-US" altLang="fr-FR" sz="2000" b="1">
                <a:solidFill>
                  <a:srgbClr val="0070C0"/>
                </a:solidFill>
              </a:rPr>
              <a:t>					</a:t>
            </a:r>
            <a:endParaRPr lang="fr-FR" altLang="fr-FR" sz="2000">
              <a:solidFill>
                <a:srgbClr val="164B4F"/>
              </a:solidFill>
            </a:endParaRPr>
          </a:p>
          <a:p>
            <a:pPr>
              <a:spcBef>
                <a:spcPct val="0"/>
              </a:spcBef>
            </a:pPr>
            <a:endParaRPr lang="en-US" altLang="fr-FR"/>
          </a:p>
        </p:txBody>
      </p:sp>
      <p:sp>
        <p:nvSpPr>
          <p:cNvPr id="23555" name="Content Placeholder 5"/>
          <p:cNvSpPr>
            <a:spLocks noGrp="1"/>
          </p:cNvSpPr>
          <p:nvPr>
            <p:ph sz="quarter" idx="4"/>
          </p:nvPr>
        </p:nvSpPr>
        <p:spPr>
          <a:xfrm>
            <a:off x="1054100" y="1600200"/>
            <a:ext cx="9840913" cy="4572000"/>
          </a:xfrm>
        </p:spPr>
        <p:txBody>
          <a:bodyPr/>
          <a:lstStyle/>
          <a:p>
            <a:pPr marL="0" indent="0">
              <a:buFont typeface="Arial" panose="020B0604020202020204" pitchFamily="34" charset="0"/>
              <a:buNone/>
            </a:pPr>
            <a:r>
              <a:rPr lang="en-US" altLang="fr-FR" i="1" dirty="0" err="1">
                <a:solidFill>
                  <a:srgbClr val="002060"/>
                </a:solidFill>
              </a:rPr>
              <a:t>Stanislas</a:t>
            </a:r>
            <a:r>
              <a:rPr lang="en-US" altLang="fr-FR" i="1" dirty="0">
                <a:solidFill>
                  <a:srgbClr val="002060"/>
                </a:solidFill>
              </a:rPr>
              <a:t>, 4 </a:t>
            </a:r>
            <a:r>
              <a:rPr lang="en-US" altLang="fr-FR" i="1" dirty="0" err="1">
                <a:solidFill>
                  <a:srgbClr val="002060"/>
                </a:solidFill>
              </a:rPr>
              <a:t>ans</a:t>
            </a:r>
            <a:r>
              <a:rPr lang="en-US" altLang="fr-FR" i="1" dirty="0">
                <a:solidFill>
                  <a:srgbClr val="002060"/>
                </a:solidFill>
              </a:rPr>
              <a:t>, </a:t>
            </a:r>
            <a:r>
              <a:rPr lang="en-US" altLang="fr-FR" i="1" dirty="0" err="1">
                <a:solidFill>
                  <a:srgbClr val="002060"/>
                </a:solidFill>
              </a:rPr>
              <a:t>vous</a:t>
            </a:r>
            <a:r>
              <a:rPr lang="en-US" altLang="fr-FR" i="1" dirty="0">
                <a:solidFill>
                  <a:srgbClr val="002060"/>
                </a:solidFill>
              </a:rPr>
              <a:t> </a:t>
            </a:r>
            <a:r>
              <a:rPr lang="en-US" altLang="fr-FR" i="1" dirty="0" err="1">
                <a:solidFill>
                  <a:srgbClr val="002060"/>
                </a:solidFill>
              </a:rPr>
              <a:t>consulte</a:t>
            </a:r>
            <a:r>
              <a:rPr lang="en-US" altLang="fr-FR" i="1" dirty="0">
                <a:solidFill>
                  <a:srgbClr val="002060"/>
                </a:solidFill>
              </a:rPr>
              <a:t> suite à </a:t>
            </a:r>
            <a:r>
              <a:rPr lang="en-US" altLang="fr-FR" i="1" dirty="0" err="1">
                <a:solidFill>
                  <a:srgbClr val="002060"/>
                </a:solidFill>
              </a:rPr>
              <a:t>l’apparition</a:t>
            </a:r>
            <a:r>
              <a:rPr lang="en-US" altLang="fr-FR" i="1" dirty="0">
                <a:solidFill>
                  <a:srgbClr val="002060"/>
                </a:solidFill>
              </a:rPr>
              <a:t> </a:t>
            </a:r>
            <a:r>
              <a:rPr lang="en-US" altLang="fr-FR" i="1" dirty="0" err="1">
                <a:solidFill>
                  <a:srgbClr val="002060"/>
                </a:solidFill>
              </a:rPr>
              <a:t>d’une</a:t>
            </a:r>
            <a:r>
              <a:rPr lang="en-US" altLang="fr-FR" i="1" dirty="0">
                <a:solidFill>
                  <a:srgbClr val="002060"/>
                </a:solidFill>
              </a:rPr>
              <a:t> </a:t>
            </a:r>
            <a:r>
              <a:rPr lang="en-US" altLang="fr-FR" i="1" dirty="0" err="1">
                <a:solidFill>
                  <a:srgbClr val="002060"/>
                </a:solidFill>
              </a:rPr>
              <a:t>fièvre</a:t>
            </a:r>
            <a:r>
              <a:rPr lang="en-US" altLang="fr-FR" i="1" dirty="0">
                <a:solidFill>
                  <a:srgbClr val="002060"/>
                </a:solidFill>
              </a:rPr>
              <a:t> à 39°C. Sa </a:t>
            </a:r>
            <a:r>
              <a:rPr lang="en-US" altLang="fr-FR" i="1" dirty="0" err="1">
                <a:solidFill>
                  <a:srgbClr val="002060"/>
                </a:solidFill>
              </a:rPr>
              <a:t>maman</a:t>
            </a:r>
            <a:r>
              <a:rPr lang="en-US" altLang="fr-FR" i="1" dirty="0">
                <a:solidFill>
                  <a:srgbClr val="002060"/>
                </a:solidFill>
              </a:rPr>
              <a:t> </a:t>
            </a:r>
            <a:r>
              <a:rPr lang="en-US" altLang="fr-FR" i="1" dirty="0" err="1">
                <a:solidFill>
                  <a:srgbClr val="002060"/>
                </a:solidFill>
              </a:rPr>
              <a:t>explique</a:t>
            </a:r>
            <a:r>
              <a:rPr lang="en-US" altLang="fr-FR" i="1" dirty="0">
                <a:solidFill>
                  <a:srgbClr val="002060"/>
                </a:solidFill>
              </a:rPr>
              <a:t> </a:t>
            </a:r>
            <a:r>
              <a:rPr lang="en-US" altLang="fr-FR" i="1" dirty="0" err="1">
                <a:solidFill>
                  <a:srgbClr val="002060"/>
                </a:solidFill>
              </a:rPr>
              <a:t>qu’il</a:t>
            </a:r>
            <a:r>
              <a:rPr lang="en-US" altLang="fr-FR" i="1" dirty="0">
                <a:solidFill>
                  <a:srgbClr val="002060"/>
                </a:solidFill>
              </a:rPr>
              <a:t> a beaucoup de </a:t>
            </a:r>
            <a:r>
              <a:rPr lang="en-US" altLang="fr-FR" i="1" dirty="0" err="1">
                <a:solidFill>
                  <a:srgbClr val="002060"/>
                </a:solidFill>
              </a:rPr>
              <a:t>difficultés</a:t>
            </a:r>
            <a:r>
              <a:rPr lang="en-US" altLang="fr-FR" i="1" dirty="0">
                <a:solidFill>
                  <a:srgbClr val="002060"/>
                </a:solidFill>
              </a:rPr>
              <a:t> à manger, </a:t>
            </a:r>
            <a:r>
              <a:rPr lang="en-US" altLang="fr-FR" i="1" dirty="0" err="1">
                <a:solidFill>
                  <a:srgbClr val="002060"/>
                </a:solidFill>
              </a:rPr>
              <a:t>qu’il</a:t>
            </a:r>
            <a:r>
              <a:rPr lang="en-US" altLang="fr-FR" i="1" dirty="0">
                <a:solidFill>
                  <a:srgbClr val="002060"/>
                </a:solidFill>
              </a:rPr>
              <a:t> </a:t>
            </a:r>
            <a:r>
              <a:rPr lang="en-US" altLang="fr-FR" i="1" dirty="0" err="1">
                <a:solidFill>
                  <a:srgbClr val="002060"/>
                </a:solidFill>
              </a:rPr>
              <a:t>semble</a:t>
            </a:r>
            <a:r>
              <a:rPr lang="en-US" altLang="fr-FR" i="1" dirty="0">
                <a:solidFill>
                  <a:srgbClr val="002060"/>
                </a:solidFill>
              </a:rPr>
              <a:t> </a:t>
            </a:r>
            <a:r>
              <a:rPr lang="en-US" altLang="fr-FR" i="1" dirty="0" err="1">
                <a:solidFill>
                  <a:srgbClr val="002060"/>
                </a:solidFill>
              </a:rPr>
              <a:t>douloureux</a:t>
            </a:r>
            <a:r>
              <a:rPr lang="en-US" altLang="fr-FR" i="1" dirty="0">
                <a:solidFill>
                  <a:srgbClr val="002060"/>
                </a:solidFill>
              </a:rPr>
              <a:t>. Il ne </a:t>
            </a:r>
            <a:r>
              <a:rPr lang="en-US" altLang="fr-FR" i="1" dirty="0" err="1">
                <a:solidFill>
                  <a:srgbClr val="002060"/>
                </a:solidFill>
              </a:rPr>
              <a:t>tousse</a:t>
            </a:r>
            <a:r>
              <a:rPr lang="en-US" altLang="fr-FR" i="1" dirty="0">
                <a:solidFill>
                  <a:srgbClr val="002060"/>
                </a:solidFill>
              </a:rPr>
              <a:t> pas et </a:t>
            </a:r>
            <a:r>
              <a:rPr lang="en-US" altLang="fr-FR" i="1" dirty="0" err="1">
                <a:solidFill>
                  <a:srgbClr val="002060"/>
                </a:solidFill>
              </a:rPr>
              <a:t>n’est</a:t>
            </a:r>
            <a:r>
              <a:rPr lang="en-US" altLang="fr-FR" i="1" dirty="0">
                <a:solidFill>
                  <a:srgbClr val="002060"/>
                </a:solidFill>
              </a:rPr>
              <a:t> pas </a:t>
            </a:r>
            <a:r>
              <a:rPr lang="en-US" altLang="fr-FR" i="1" dirty="0" err="1">
                <a:solidFill>
                  <a:srgbClr val="002060"/>
                </a:solidFill>
              </a:rPr>
              <a:t>enrhumé</a:t>
            </a:r>
            <a:r>
              <a:rPr lang="en-US" altLang="fr-FR" i="1" dirty="0">
                <a:solidFill>
                  <a:srgbClr val="002060"/>
                </a:solidFill>
              </a:rPr>
              <a:t>. </a:t>
            </a:r>
            <a:r>
              <a:rPr lang="en-US" altLang="fr-FR" i="1" dirty="0" err="1">
                <a:solidFill>
                  <a:srgbClr val="002060"/>
                </a:solidFill>
              </a:rPr>
              <a:t>L’examen</a:t>
            </a:r>
            <a:r>
              <a:rPr lang="en-US" altLang="fr-FR" i="1" dirty="0">
                <a:solidFill>
                  <a:srgbClr val="002060"/>
                </a:solidFill>
              </a:rPr>
              <a:t> </a:t>
            </a:r>
            <a:r>
              <a:rPr lang="en-US" altLang="fr-FR" i="1" dirty="0" err="1">
                <a:solidFill>
                  <a:srgbClr val="002060"/>
                </a:solidFill>
              </a:rPr>
              <a:t>retrouve</a:t>
            </a:r>
            <a:r>
              <a:rPr lang="en-US" altLang="fr-FR" i="1" dirty="0">
                <a:solidFill>
                  <a:srgbClr val="002060"/>
                </a:solidFill>
              </a:rPr>
              <a:t> des amygdales </a:t>
            </a:r>
            <a:r>
              <a:rPr lang="en-US" altLang="fr-FR" i="1" dirty="0" err="1">
                <a:solidFill>
                  <a:srgbClr val="002060"/>
                </a:solidFill>
              </a:rPr>
              <a:t>très</a:t>
            </a:r>
            <a:r>
              <a:rPr lang="en-US" altLang="fr-FR" i="1" dirty="0">
                <a:solidFill>
                  <a:srgbClr val="002060"/>
                </a:solidFill>
              </a:rPr>
              <a:t> </a:t>
            </a:r>
            <a:r>
              <a:rPr lang="en-US" altLang="fr-FR" i="1" dirty="0" err="1">
                <a:solidFill>
                  <a:srgbClr val="002060"/>
                </a:solidFill>
              </a:rPr>
              <a:t>congestives</a:t>
            </a:r>
            <a:r>
              <a:rPr lang="en-US" altLang="fr-FR" i="1" dirty="0">
                <a:solidFill>
                  <a:srgbClr val="002060"/>
                </a:solidFill>
              </a:rPr>
              <a:t>, un aspect </a:t>
            </a:r>
            <a:r>
              <a:rPr lang="en-US" altLang="fr-FR" i="1" dirty="0" err="1">
                <a:solidFill>
                  <a:srgbClr val="002060"/>
                </a:solidFill>
              </a:rPr>
              <a:t>erythémato-pultacé</a:t>
            </a:r>
            <a:r>
              <a:rPr lang="en-US" altLang="fr-FR" i="1" dirty="0">
                <a:solidFill>
                  <a:srgbClr val="002060"/>
                </a:solidFill>
              </a:rPr>
              <a:t>, des </a:t>
            </a:r>
            <a:r>
              <a:rPr lang="en-US" altLang="fr-FR" i="1" dirty="0" err="1">
                <a:solidFill>
                  <a:srgbClr val="002060"/>
                </a:solidFill>
              </a:rPr>
              <a:t>adénopathies</a:t>
            </a:r>
            <a:r>
              <a:rPr lang="en-US" altLang="fr-FR" i="1" dirty="0">
                <a:solidFill>
                  <a:srgbClr val="002060"/>
                </a:solidFill>
              </a:rPr>
              <a:t> sous </a:t>
            </a:r>
            <a:r>
              <a:rPr lang="en-US" altLang="fr-FR" i="1" dirty="0" err="1">
                <a:solidFill>
                  <a:srgbClr val="002060"/>
                </a:solidFill>
              </a:rPr>
              <a:t>angulo-maxillaires</a:t>
            </a:r>
            <a:r>
              <a:rPr lang="en-US" altLang="fr-FR" i="1" dirty="0">
                <a:solidFill>
                  <a:srgbClr val="002060"/>
                </a:solidFill>
              </a:rPr>
              <a:t>. Le </a:t>
            </a:r>
            <a:r>
              <a:rPr lang="en-US" altLang="fr-FR" i="1" dirty="0" err="1">
                <a:solidFill>
                  <a:srgbClr val="002060"/>
                </a:solidFill>
              </a:rPr>
              <a:t>reste</a:t>
            </a:r>
            <a:r>
              <a:rPr lang="en-US" altLang="fr-FR" i="1" dirty="0">
                <a:solidFill>
                  <a:srgbClr val="002060"/>
                </a:solidFill>
              </a:rPr>
              <a:t> de </a:t>
            </a:r>
            <a:r>
              <a:rPr lang="en-US" altLang="fr-FR" i="1" dirty="0" err="1">
                <a:solidFill>
                  <a:srgbClr val="002060"/>
                </a:solidFill>
              </a:rPr>
              <a:t>l’examen</a:t>
            </a:r>
            <a:r>
              <a:rPr lang="en-US" altLang="fr-FR" i="1" dirty="0">
                <a:solidFill>
                  <a:srgbClr val="002060"/>
                </a:solidFill>
              </a:rPr>
              <a:t> </a:t>
            </a:r>
            <a:r>
              <a:rPr lang="en-US" altLang="fr-FR" i="1" dirty="0" err="1">
                <a:solidFill>
                  <a:srgbClr val="002060"/>
                </a:solidFill>
              </a:rPr>
              <a:t>est</a:t>
            </a:r>
            <a:r>
              <a:rPr lang="en-US" altLang="fr-FR" i="1" dirty="0">
                <a:solidFill>
                  <a:srgbClr val="002060"/>
                </a:solidFill>
              </a:rPr>
              <a:t> normal. </a:t>
            </a:r>
            <a:r>
              <a:rPr lang="en-US" altLang="fr-FR" i="1" dirty="0" err="1">
                <a:solidFill>
                  <a:srgbClr val="002060"/>
                </a:solidFill>
              </a:rPr>
              <a:t>Quelle</a:t>
            </a:r>
            <a:r>
              <a:rPr lang="en-US" altLang="fr-FR" i="1" dirty="0">
                <a:solidFill>
                  <a:srgbClr val="002060"/>
                </a:solidFill>
              </a:rPr>
              <a:t> </a:t>
            </a:r>
            <a:r>
              <a:rPr lang="en-US" altLang="fr-FR" i="1" dirty="0" err="1">
                <a:solidFill>
                  <a:srgbClr val="002060"/>
                </a:solidFill>
              </a:rPr>
              <a:t>est</a:t>
            </a:r>
            <a:r>
              <a:rPr lang="en-US" altLang="fr-FR" i="1" dirty="0">
                <a:solidFill>
                  <a:srgbClr val="002060"/>
                </a:solidFill>
              </a:rPr>
              <a:t> </a:t>
            </a:r>
            <a:r>
              <a:rPr lang="en-US" altLang="fr-FR" i="1" dirty="0" err="1">
                <a:solidFill>
                  <a:srgbClr val="002060"/>
                </a:solidFill>
              </a:rPr>
              <a:t>votre</a:t>
            </a:r>
            <a:r>
              <a:rPr lang="en-US" altLang="fr-FR" i="1" dirty="0">
                <a:solidFill>
                  <a:srgbClr val="002060"/>
                </a:solidFill>
              </a:rPr>
              <a:t> </a:t>
            </a:r>
            <a:r>
              <a:rPr lang="en-US" altLang="fr-FR" i="1" dirty="0" err="1">
                <a:solidFill>
                  <a:srgbClr val="002060"/>
                </a:solidFill>
              </a:rPr>
              <a:t>conduite</a:t>
            </a:r>
            <a:r>
              <a:rPr lang="en-US" altLang="fr-FR" i="1" dirty="0">
                <a:solidFill>
                  <a:srgbClr val="002060"/>
                </a:solidFill>
              </a:rPr>
              <a:t> ?</a:t>
            </a:r>
          </a:p>
        </p:txBody>
      </p:sp>
      <p:pic>
        <p:nvPicPr>
          <p:cNvPr id="23556" name="Imag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14463" y="404813"/>
            <a:ext cx="9205912"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Imag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389813" y="3749675"/>
            <a:ext cx="3513137" cy="233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space réservé de la date 1"/>
          <p:cNvSpPr>
            <a:spLocks noGrp="1"/>
          </p:cNvSpPr>
          <p:nvPr>
            <p:ph type="dt" sz="quarter" idx="10"/>
          </p:nvPr>
        </p:nvSpPr>
        <p:spPr/>
        <p:txBody>
          <a:bodyPr/>
          <a:lstStyle/>
          <a:p>
            <a:pPr>
              <a:defRPr/>
            </a:pPr>
            <a:fld id="{BA1F7828-D6C7-49AD-898E-0A0BBADF6C10}" type="datetime10">
              <a:rPr lang="fr-FR"/>
              <a:pPr>
                <a:defRPr/>
              </a:pPr>
              <a:t>18:17</a:t>
            </a:fld>
            <a:endParaRPr lang="fr-FR"/>
          </a:p>
        </p:txBody>
      </p:sp>
      <p:sp>
        <p:nvSpPr>
          <p:cNvPr id="4" name="Espace réservé du numéro de diapositive 3"/>
          <p:cNvSpPr>
            <a:spLocks noGrp="1"/>
          </p:cNvSpPr>
          <p:nvPr>
            <p:ph type="sldNum" sz="quarter" idx="12"/>
          </p:nvPr>
        </p:nvSpPr>
        <p:spPr/>
        <p:txBody>
          <a:bodyPr/>
          <a:lstStyle/>
          <a:p>
            <a:pPr>
              <a:defRPr/>
            </a:pPr>
            <a:fld id="{2BBFE077-5901-4FFC-8BA5-E2B5299435B3}" type="slidenum">
              <a:rPr lang="fr-FR" smtClean="0"/>
              <a:pPr>
                <a:defRPr/>
              </a:pPr>
              <a:t>15</a:t>
            </a:fld>
            <a:endParaRPr lang="fr-FR"/>
          </a:p>
        </p:txBody>
      </p:sp>
    </p:spTree>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Placeholder 2"/>
          <p:cNvSpPr>
            <a:spLocks noGrp="1"/>
          </p:cNvSpPr>
          <p:nvPr>
            <p:ph type="body" idx="1"/>
          </p:nvPr>
        </p:nvSpPr>
        <p:spPr>
          <a:xfrm>
            <a:off x="1630363" y="1087438"/>
            <a:ext cx="8496300" cy="512762"/>
          </a:xfrm>
        </p:spPr>
        <p:txBody>
          <a:bodyPr/>
          <a:lstStyle/>
          <a:p>
            <a:pPr>
              <a:lnSpc>
                <a:spcPct val="100000"/>
              </a:lnSpc>
              <a:spcBef>
                <a:spcPct val="0"/>
              </a:spcBef>
            </a:pPr>
            <a:r>
              <a:rPr lang="en-US" altLang="fr-FR" sz="2000" b="1" u="sng">
                <a:solidFill>
                  <a:srgbClr val="0070C0"/>
                </a:solidFill>
              </a:rPr>
              <a:t>Infections ORL et des V.A.S</a:t>
            </a:r>
            <a:r>
              <a:rPr lang="en-US" altLang="fr-FR" sz="2000" b="1">
                <a:solidFill>
                  <a:srgbClr val="0070C0"/>
                </a:solidFill>
              </a:rPr>
              <a:t>					</a:t>
            </a:r>
            <a:r>
              <a:rPr lang="en-US" altLang="fr-FR" sz="2000" b="1" u="sng">
                <a:solidFill>
                  <a:srgbClr val="0070C0"/>
                </a:solidFill>
              </a:rPr>
              <a:t>Angine</a:t>
            </a:r>
            <a:endParaRPr lang="fr-FR" altLang="fr-FR" sz="2000" u="sng">
              <a:solidFill>
                <a:srgbClr val="164B4F"/>
              </a:solidFill>
            </a:endParaRPr>
          </a:p>
          <a:p>
            <a:pPr>
              <a:spcBef>
                <a:spcPct val="0"/>
              </a:spcBef>
            </a:pPr>
            <a:endParaRPr lang="en-US" altLang="fr-FR"/>
          </a:p>
        </p:txBody>
      </p:sp>
      <p:sp>
        <p:nvSpPr>
          <p:cNvPr id="6" name="Content Placeholder 5"/>
          <p:cNvSpPr>
            <a:spLocks noGrp="1"/>
          </p:cNvSpPr>
          <p:nvPr>
            <p:ph sz="quarter" idx="4"/>
          </p:nvPr>
        </p:nvSpPr>
        <p:spPr>
          <a:xfrm>
            <a:off x="1054100" y="1600200"/>
            <a:ext cx="9840913" cy="4572000"/>
          </a:xfrm>
        </p:spPr>
        <p:txBody>
          <a:bodyPr rtlCol="0">
            <a:normAutofit fontScale="92500" lnSpcReduction="20000"/>
          </a:bodyPr>
          <a:lstStyle/>
          <a:p>
            <a:pPr marL="285750" indent="-285750" fontAlgn="auto">
              <a:spcAft>
                <a:spcPts val="0"/>
              </a:spcAft>
              <a:defRPr/>
            </a:pPr>
            <a:r>
              <a:rPr lang="fr-FR" sz="1800" b="1" i="1" dirty="0">
                <a:solidFill>
                  <a:srgbClr val="002060"/>
                </a:solidFill>
              </a:rPr>
              <a:t>Afssaps</a:t>
            </a:r>
          </a:p>
          <a:p>
            <a:pPr marL="0" indent="0" fontAlgn="auto">
              <a:spcAft>
                <a:spcPts val="0"/>
              </a:spcAft>
              <a:buFont typeface="Arial" panose="020B0604020202020204" pitchFamily="34" charset="0"/>
              <a:buNone/>
              <a:defRPr/>
            </a:pPr>
            <a:r>
              <a:rPr lang="fr-FR" sz="1800" i="1" dirty="0">
                <a:solidFill>
                  <a:srgbClr val="002060"/>
                </a:solidFill>
              </a:rPr>
              <a:t>– 2002 : TDR pour toutes les angines		– 2005 : Score clinique de Mac Isaac chez l’adulte</a:t>
            </a:r>
          </a:p>
          <a:p>
            <a:pPr marL="285750" indent="-285750" fontAlgn="auto">
              <a:spcAft>
                <a:spcPts val="0"/>
              </a:spcAft>
              <a:defRPr/>
            </a:pPr>
            <a:r>
              <a:rPr lang="fr-FR" sz="1800" i="1" dirty="0">
                <a:solidFill>
                  <a:srgbClr val="002060"/>
                </a:solidFill>
              </a:rPr>
              <a:t> </a:t>
            </a:r>
            <a:r>
              <a:rPr lang="fr-FR" sz="1800" b="1" i="1" dirty="0">
                <a:solidFill>
                  <a:srgbClr val="002060"/>
                </a:solidFill>
              </a:rPr>
              <a:t>Score clinique de Mac Isaac à partir de 15 ans</a:t>
            </a:r>
          </a:p>
          <a:p>
            <a:pPr marL="564832" lvl="1" indent="-285750" fontAlgn="auto">
              <a:spcAft>
                <a:spcPts val="0"/>
              </a:spcAft>
              <a:buFont typeface="Euphemia" pitchFamily="34" charset="0"/>
              <a:buChar char="–"/>
              <a:defRPr/>
            </a:pPr>
            <a:r>
              <a:rPr lang="fr-FR" sz="1600" i="1" dirty="0">
                <a:solidFill>
                  <a:srgbClr val="002060"/>
                </a:solidFill>
              </a:rPr>
              <a:t>Température &gt; 38 °					</a:t>
            </a:r>
            <a:r>
              <a:rPr lang="fr-FR" sz="1600" b="1" i="1" dirty="0">
                <a:solidFill>
                  <a:srgbClr val="002060"/>
                </a:solidFill>
              </a:rPr>
              <a:t>+1</a:t>
            </a:r>
          </a:p>
          <a:p>
            <a:pPr marL="564832" lvl="1" indent="-285750" fontAlgn="auto">
              <a:spcAft>
                <a:spcPts val="0"/>
              </a:spcAft>
              <a:buFont typeface="Euphemia" pitchFamily="34" charset="0"/>
              <a:buChar char="–"/>
              <a:defRPr/>
            </a:pPr>
            <a:r>
              <a:rPr lang="fr-FR" sz="1600" i="1" dirty="0">
                <a:solidFill>
                  <a:srgbClr val="002060"/>
                </a:solidFill>
              </a:rPr>
              <a:t>Absence de toux					</a:t>
            </a:r>
            <a:r>
              <a:rPr lang="fr-FR" sz="1600" b="1" i="1" dirty="0">
                <a:solidFill>
                  <a:srgbClr val="002060"/>
                </a:solidFill>
              </a:rPr>
              <a:t>+1</a:t>
            </a:r>
          </a:p>
          <a:p>
            <a:pPr marL="564832" lvl="1" indent="-285750" fontAlgn="auto">
              <a:spcAft>
                <a:spcPts val="0"/>
              </a:spcAft>
              <a:buFont typeface="Euphemia" pitchFamily="34" charset="0"/>
              <a:buChar char="–"/>
              <a:defRPr/>
            </a:pPr>
            <a:r>
              <a:rPr lang="fr-FR" sz="1800" i="1" dirty="0">
                <a:solidFill>
                  <a:srgbClr val="002060"/>
                </a:solidFill>
              </a:rPr>
              <a:t>Adénopathie(s) </a:t>
            </a:r>
            <a:r>
              <a:rPr lang="fr-FR" sz="1800" i="1" dirty="0" err="1">
                <a:solidFill>
                  <a:srgbClr val="002060"/>
                </a:solidFill>
              </a:rPr>
              <a:t>cerv</a:t>
            </a:r>
            <a:r>
              <a:rPr lang="fr-FR" sz="1800" i="1" dirty="0">
                <a:solidFill>
                  <a:srgbClr val="002060"/>
                </a:solidFill>
              </a:rPr>
              <a:t>. </a:t>
            </a:r>
            <a:r>
              <a:rPr lang="fr-FR" sz="1800" i="1" dirty="0" err="1">
                <a:solidFill>
                  <a:srgbClr val="002060"/>
                </a:solidFill>
              </a:rPr>
              <a:t>ant</a:t>
            </a:r>
            <a:r>
              <a:rPr lang="fr-FR" sz="1800" i="1" dirty="0">
                <a:solidFill>
                  <a:srgbClr val="002060"/>
                </a:solidFill>
              </a:rPr>
              <a:t>. douloureuse(s)		</a:t>
            </a:r>
            <a:r>
              <a:rPr lang="fr-FR" sz="1800" b="1" i="1" dirty="0">
                <a:solidFill>
                  <a:srgbClr val="002060"/>
                </a:solidFill>
              </a:rPr>
              <a:t>+1</a:t>
            </a:r>
          </a:p>
          <a:p>
            <a:pPr marL="564832" lvl="1" indent="-285750" fontAlgn="auto">
              <a:spcAft>
                <a:spcPts val="0"/>
              </a:spcAft>
              <a:buFont typeface="Euphemia" pitchFamily="34" charset="0"/>
              <a:buChar char="–"/>
              <a:defRPr/>
            </a:pPr>
            <a:r>
              <a:rPr lang="fr-FR" sz="1800" i="1" dirty="0">
                <a:solidFill>
                  <a:srgbClr val="002060"/>
                </a:solidFill>
              </a:rPr>
              <a:t>Augmentation de volume ou exsudat amygdalien	</a:t>
            </a:r>
            <a:r>
              <a:rPr lang="fr-FR" sz="1800" b="1" i="1" dirty="0">
                <a:solidFill>
                  <a:srgbClr val="002060"/>
                </a:solidFill>
              </a:rPr>
              <a:t>+1</a:t>
            </a:r>
          </a:p>
          <a:p>
            <a:pPr marL="564832" lvl="1" indent="-285750" fontAlgn="auto">
              <a:spcAft>
                <a:spcPts val="0"/>
              </a:spcAft>
              <a:buFont typeface="Euphemia" pitchFamily="34" charset="0"/>
              <a:buChar char="–"/>
              <a:defRPr/>
            </a:pPr>
            <a:r>
              <a:rPr lang="fr-FR" sz="1800" i="1" dirty="0">
                <a:solidFill>
                  <a:srgbClr val="002060"/>
                </a:solidFill>
              </a:rPr>
              <a:t>Age : 3 à 14 ans	</a:t>
            </a:r>
            <a:r>
              <a:rPr lang="fr-FR" sz="1800" b="1" i="1" dirty="0">
                <a:solidFill>
                  <a:srgbClr val="002060"/>
                </a:solidFill>
              </a:rPr>
              <a:t>+1</a:t>
            </a:r>
            <a:r>
              <a:rPr lang="fr-FR" sz="1800" i="1" dirty="0">
                <a:solidFill>
                  <a:srgbClr val="002060"/>
                </a:solidFill>
              </a:rPr>
              <a:t>	15 à 44 ans	</a:t>
            </a:r>
            <a:r>
              <a:rPr lang="fr-FR" sz="1800" b="1" i="1" dirty="0">
                <a:solidFill>
                  <a:srgbClr val="002060"/>
                </a:solidFill>
              </a:rPr>
              <a:t>0</a:t>
            </a:r>
            <a:r>
              <a:rPr lang="fr-FR" sz="1800" i="1" dirty="0">
                <a:solidFill>
                  <a:srgbClr val="002060"/>
                </a:solidFill>
              </a:rPr>
              <a:t>	≥ 45 ans		</a:t>
            </a:r>
            <a:r>
              <a:rPr lang="fr-FR" sz="1800" b="1" i="1" dirty="0">
                <a:solidFill>
                  <a:srgbClr val="002060"/>
                </a:solidFill>
              </a:rPr>
              <a:t>-1</a:t>
            </a:r>
          </a:p>
          <a:p>
            <a:pPr marL="564832" lvl="1" indent="-285750" fontAlgn="auto">
              <a:spcAft>
                <a:spcPts val="0"/>
              </a:spcAft>
              <a:buFont typeface="Euphemia" pitchFamily="34" charset="0"/>
              <a:buChar char="–"/>
              <a:defRPr/>
            </a:pPr>
            <a:endParaRPr lang="fr-FR" sz="1800" b="1" i="1" dirty="0">
              <a:solidFill>
                <a:srgbClr val="002060"/>
              </a:solidFill>
            </a:endParaRPr>
          </a:p>
          <a:p>
            <a:pPr marL="279082" lvl="1" indent="0" fontAlgn="auto">
              <a:spcAft>
                <a:spcPts val="0"/>
              </a:spcAft>
              <a:buFont typeface="Euphemia" pitchFamily="34" charset="0"/>
              <a:buNone/>
              <a:defRPr/>
            </a:pPr>
            <a:r>
              <a:rPr lang="fr-FR" b="1" i="1" dirty="0">
                <a:solidFill>
                  <a:srgbClr val="002060"/>
                </a:solidFill>
              </a:rPr>
              <a:t>Résultats </a:t>
            </a:r>
            <a:r>
              <a:rPr lang="fr-FR" i="1" dirty="0">
                <a:solidFill>
                  <a:srgbClr val="002060"/>
                </a:solidFill>
              </a:rPr>
              <a:t>:</a:t>
            </a:r>
          </a:p>
          <a:p>
            <a:pPr marL="279082" lvl="1" indent="0" fontAlgn="auto">
              <a:spcAft>
                <a:spcPts val="0"/>
              </a:spcAft>
              <a:buFont typeface="Euphemia" pitchFamily="34" charset="0"/>
              <a:buNone/>
              <a:defRPr/>
            </a:pPr>
            <a:endParaRPr lang="fr-FR" i="1" dirty="0">
              <a:solidFill>
                <a:srgbClr val="002060"/>
              </a:solidFill>
            </a:endParaRPr>
          </a:p>
          <a:p>
            <a:pPr marL="621982" lvl="1" indent="-342900" fontAlgn="auto">
              <a:spcAft>
                <a:spcPts val="0"/>
              </a:spcAft>
              <a:buFont typeface="Euphemia" pitchFamily="34" charset="0"/>
              <a:buChar char="–"/>
              <a:defRPr/>
            </a:pPr>
            <a:r>
              <a:rPr lang="fr-FR" b="1" i="1" dirty="0">
                <a:solidFill>
                  <a:srgbClr val="002060"/>
                </a:solidFill>
              </a:rPr>
              <a:t>-1, 0 ou 1 </a:t>
            </a:r>
            <a:r>
              <a:rPr lang="fr-FR" i="1" dirty="0">
                <a:solidFill>
                  <a:srgbClr val="002060"/>
                </a:solidFill>
              </a:rPr>
              <a:t>: angine streptococcique peu probable, pas de TDR, pas d'antibiothérapie</a:t>
            </a:r>
            <a:endParaRPr lang="fr-FR" sz="1800" i="1" dirty="0">
              <a:solidFill>
                <a:srgbClr val="002060"/>
              </a:solidFill>
            </a:endParaRPr>
          </a:p>
          <a:p>
            <a:pPr marL="621982" lvl="1" indent="-342900" fontAlgn="auto">
              <a:spcAft>
                <a:spcPts val="0"/>
              </a:spcAft>
              <a:buFont typeface="Euphemia" pitchFamily="34" charset="0"/>
              <a:buChar char="–"/>
              <a:defRPr/>
            </a:pPr>
            <a:r>
              <a:rPr lang="fr-FR" b="1" i="1" dirty="0">
                <a:solidFill>
                  <a:srgbClr val="002060"/>
                </a:solidFill>
              </a:rPr>
              <a:t>2 ou plus </a:t>
            </a:r>
            <a:r>
              <a:rPr lang="fr-FR" i="1" dirty="0">
                <a:solidFill>
                  <a:srgbClr val="002060"/>
                </a:solidFill>
              </a:rPr>
              <a:t>: faire un TDR</a:t>
            </a:r>
            <a:endParaRPr lang="fr-FR" sz="1800" i="1" dirty="0">
              <a:solidFill>
                <a:srgbClr val="002060"/>
              </a:solidFill>
            </a:endParaRPr>
          </a:p>
          <a:p>
            <a:pPr marL="896302" lvl="2" indent="-342900" fontAlgn="auto">
              <a:spcAft>
                <a:spcPts val="0"/>
              </a:spcAft>
              <a:buFont typeface="Euphemia" pitchFamily="34" charset="0"/>
              <a:buChar char="–"/>
              <a:defRPr/>
            </a:pPr>
            <a:r>
              <a:rPr lang="fr-FR" i="1" dirty="0">
                <a:solidFill>
                  <a:srgbClr val="002060"/>
                </a:solidFill>
              </a:rPr>
              <a:t>TDR positif =&gt; traitement antibiotique</a:t>
            </a:r>
            <a:endParaRPr lang="fr-FR" sz="1600" i="1" dirty="0">
              <a:solidFill>
                <a:srgbClr val="002060"/>
              </a:solidFill>
            </a:endParaRPr>
          </a:p>
          <a:p>
            <a:pPr marL="896302" lvl="2" indent="-342900" fontAlgn="auto">
              <a:spcAft>
                <a:spcPts val="0"/>
              </a:spcAft>
              <a:buFont typeface="Euphemia" pitchFamily="34" charset="0"/>
              <a:buChar char="–"/>
              <a:defRPr/>
            </a:pPr>
            <a:r>
              <a:rPr lang="fr-FR" i="1" dirty="0">
                <a:solidFill>
                  <a:srgbClr val="002060"/>
                </a:solidFill>
              </a:rPr>
              <a:t>TDR négatif et absence de facteurs de risque de RAA : pas d'antibiotique</a:t>
            </a:r>
            <a:endParaRPr lang="fr-FR" sz="1600" i="1" dirty="0">
              <a:solidFill>
                <a:srgbClr val="002060"/>
              </a:solidFill>
            </a:endParaRPr>
          </a:p>
          <a:p>
            <a:pPr marL="896302" lvl="2" indent="-342900" fontAlgn="auto">
              <a:spcAft>
                <a:spcPts val="0"/>
              </a:spcAft>
              <a:buFont typeface="Euphemia" pitchFamily="34" charset="0"/>
              <a:buChar char="–"/>
              <a:defRPr/>
            </a:pPr>
            <a:r>
              <a:rPr lang="fr-FR" i="1" dirty="0">
                <a:solidFill>
                  <a:srgbClr val="002060"/>
                </a:solidFill>
              </a:rPr>
              <a:t>TDR négatif et facteurs de risque de RAA : antibiotique</a:t>
            </a:r>
            <a:endParaRPr lang="fr-FR" sz="1600" b="1" i="1" dirty="0">
              <a:solidFill>
                <a:srgbClr val="002060"/>
              </a:solidFill>
            </a:endParaRPr>
          </a:p>
          <a:p>
            <a:pPr marL="564832" lvl="1" indent="-285750" fontAlgn="auto">
              <a:spcAft>
                <a:spcPts val="0"/>
              </a:spcAft>
              <a:buFont typeface="Euphemia" pitchFamily="34" charset="0"/>
              <a:buChar char="–"/>
              <a:defRPr/>
            </a:pPr>
            <a:endParaRPr lang="fr-FR" sz="1800" b="1" i="1" dirty="0">
              <a:solidFill>
                <a:srgbClr val="002060"/>
              </a:solidFill>
            </a:endParaRPr>
          </a:p>
          <a:p>
            <a:pPr marL="0" indent="0" fontAlgn="auto">
              <a:spcAft>
                <a:spcPts val="0"/>
              </a:spcAft>
              <a:buFont typeface="Arial" panose="020B0604020202020204" pitchFamily="34" charset="0"/>
              <a:buNone/>
              <a:defRPr/>
            </a:pPr>
            <a:endParaRPr lang="en-US" sz="1800" i="1" dirty="0">
              <a:solidFill>
                <a:srgbClr val="002060"/>
              </a:solidFill>
            </a:endParaRPr>
          </a:p>
        </p:txBody>
      </p:sp>
      <p:pic>
        <p:nvPicPr>
          <p:cNvPr id="25604" name="Imag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14463" y="404813"/>
            <a:ext cx="9205912"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space réservé de la date 1"/>
          <p:cNvSpPr>
            <a:spLocks noGrp="1"/>
          </p:cNvSpPr>
          <p:nvPr>
            <p:ph type="dt" sz="quarter" idx="10"/>
          </p:nvPr>
        </p:nvSpPr>
        <p:spPr/>
        <p:txBody>
          <a:bodyPr/>
          <a:lstStyle/>
          <a:p>
            <a:pPr>
              <a:defRPr/>
            </a:pPr>
            <a:fld id="{23B95EE6-222E-412E-B8EF-A1152BAB6C13}" type="datetime10">
              <a:rPr lang="fr-FR"/>
              <a:pPr>
                <a:defRPr/>
              </a:pPr>
              <a:t>18:17</a:t>
            </a:fld>
            <a:endParaRPr lang="fr-FR"/>
          </a:p>
        </p:txBody>
      </p:sp>
      <p:sp>
        <p:nvSpPr>
          <p:cNvPr id="4" name="Espace réservé du numéro de diapositive 3"/>
          <p:cNvSpPr>
            <a:spLocks noGrp="1"/>
          </p:cNvSpPr>
          <p:nvPr>
            <p:ph type="sldNum" sz="quarter" idx="12"/>
          </p:nvPr>
        </p:nvSpPr>
        <p:spPr/>
        <p:txBody>
          <a:bodyPr/>
          <a:lstStyle/>
          <a:p>
            <a:pPr>
              <a:defRPr/>
            </a:pPr>
            <a:fld id="{6D7B5AA4-CCA3-4380-BE4B-AABB60DC24B9}" type="slidenum">
              <a:rPr lang="fr-FR" smtClean="0"/>
              <a:pPr>
                <a:defRPr/>
              </a:pPr>
              <a:t>16</a:t>
            </a:fld>
            <a:endParaRPr lang="fr-FR"/>
          </a:p>
        </p:txBody>
      </p:sp>
    </p:spTree>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Placeholder 2"/>
          <p:cNvSpPr>
            <a:spLocks noGrp="1"/>
          </p:cNvSpPr>
          <p:nvPr>
            <p:ph type="body" idx="1"/>
          </p:nvPr>
        </p:nvSpPr>
        <p:spPr>
          <a:xfrm>
            <a:off x="1630363" y="1087438"/>
            <a:ext cx="8496300" cy="512762"/>
          </a:xfrm>
        </p:spPr>
        <p:txBody>
          <a:bodyPr/>
          <a:lstStyle/>
          <a:p>
            <a:pPr>
              <a:lnSpc>
                <a:spcPct val="100000"/>
              </a:lnSpc>
              <a:spcBef>
                <a:spcPct val="0"/>
              </a:spcBef>
            </a:pPr>
            <a:r>
              <a:rPr lang="en-US" altLang="fr-FR" sz="2000" b="1" u="sng">
                <a:solidFill>
                  <a:srgbClr val="0070C0"/>
                </a:solidFill>
              </a:rPr>
              <a:t>Infections ORL et des V.A.S</a:t>
            </a:r>
            <a:r>
              <a:rPr lang="en-US" altLang="fr-FR" sz="2000" b="1">
                <a:solidFill>
                  <a:srgbClr val="0070C0"/>
                </a:solidFill>
              </a:rPr>
              <a:t>					</a:t>
            </a:r>
            <a:r>
              <a:rPr lang="en-US" altLang="fr-FR" sz="2000" b="1" u="sng">
                <a:solidFill>
                  <a:srgbClr val="0070C0"/>
                </a:solidFill>
              </a:rPr>
              <a:t>Angine</a:t>
            </a:r>
            <a:endParaRPr lang="fr-FR" altLang="fr-FR" sz="2000" u="sng">
              <a:solidFill>
                <a:srgbClr val="164B4F"/>
              </a:solidFill>
            </a:endParaRPr>
          </a:p>
          <a:p>
            <a:pPr>
              <a:spcBef>
                <a:spcPct val="0"/>
              </a:spcBef>
            </a:pPr>
            <a:endParaRPr lang="en-US" altLang="fr-FR"/>
          </a:p>
        </p:txBody>
      </p:sp>
      <p:sp>
        <p:nvSpPr>
          <p:cNvPr id="6" name="Content Placeholder 5"/>
          <p:cNvSpPr>
            <a:spLocks noGrp="1"/>
          </p:cNvSpPr>
          <p:nvPr>
            <p:ph sz="quarter" idx="4"/>
          </p:nvPr>
        </p:nvSpPr>
        <p:spPr>
          <a:xfrm>
            <a:off x="1054100" y="1600200"/>
            <a:ext cx="9840913" cy="4572000"/>
          </a:xfrm>
        </p:spPr>
        <p:txBody>
          <a:bodyPr rtlCol="0">
            <a:normAutofit/>
          </a:bodyPr>
          <a:lstStyle/>
          <a:p>
            <a:pPr marL="564832" lvl="1" indent="-285750" fontAlgn="auto">
              <a:spcAft>
                <a:spcPts val="0"/>
              </a:spcAft>
              <a:buFont typeface="Wingdings" panose="05000000000000000000" pitchFamily="2" charset="2"/>
              <a:buChar char="§"/>
              <a:defRPr/>
            </a:pPr>
            <a:endParaRPr lang="fr-FR" sz="1800" b="1" i="1" dirty="0">
              <a:solidFill>
                <a:srgbClr val="002060"/>
              </a:solidFill>
            </a:endParaRPr>
          </a:p>
          <a:p>
            <a:pPr marL="564832" lvl="1" indent="-285750" fontAlgn="auto">
              <a:spcAft>
                <a:spcPts val="0"/>
              </a:spcAft>
              <a:buFont typeface="Wingdings" panose="05000000000000000000" pitchFamily="2" charset="2"/>
              <a:buChar char="§"/>
              <a:defRPr/>
            </a:pPr>
            <a:r>
              <a:rPr lang="fr-FR" sz="1800" b="1" i="1" dirty="0">
                <a:solidFill>
                  <a:srgbClr val="002060"/>
                </a:solidFill>
              </a:rPr>
              <a:t>TDR </a:t>
            </a:r>
          </a:p>
          <a:p>
            <a:pPr marL="839152" lvl="2" indent="-285750" fontAlgn="auto">
              <a:spcAft>
                <a:spcPts val="0"/>
              </a:spcAft>
              <a:buFont typeface="Wingdings" panose="05000000000000000000" pitchFamily="2" charset="2"/>
              <a:buChar char="Ø"/>
              <a:defRPr/>
            </a:pPr>
            <a:r>
              <a:rPr lang="fr-FR" sz="1600" b="1" i="1" dirty="0">
                <a:solidFill>
                  <a:srgbClr val="002060"/>
                </a:solidFill>
              </a:rPr>
              <a:t>réalisable en 5 mn, à partir de 3 ans</a:t>
            </a:r>
          </a:p>
          <a:p>
            <a:pPr marL="839152" lvl="2" indent="-285750" fontAlgn="auto">
              <a:spcAft>
                <a:spcPts val="0"/>
              </a:spcAft>
              <a:buFont typeface="Wingdings" panose="05000000000000000000" pitchFamily="2" charset="2"/>
              <a:buChar char="Ø"/>
              <a:defRPr/>
            </a:pPr>
            <a:r>
              <a:rPr lang="fr-FR" sz="1600" b="1" i="1" dirty="0">
                <a:solidFill>
                  <a:srgbClr val="002060"/>
                </a:solidFill>
              </a:rPr>
              <a:t>Sensibilité : 90 %	Spécificité : 95%</a:t>
            </a:r>
          </a:p>
          <a:p>
            <a:pPr marL="279082" lvl="1" indent="0" fontAlgn="auto">
              <a:spcAft>
                <a:spcPts val="0"/>
              </a:spcAft>
              <a:buFont typeface="Euphemia" pitchFamily="34" charset="0"/>
              <a:buNone/>
              <a:defRPr/>
            </a:pPr>
            <a:endParaRPr lang="fr-FR" sz="1800" b="1" i="1" dirty="0">
              <a:solidFill>
                <a:srgbClr val="002060"/>
              </a:solidFill>
            </a:endParaRPr>
          </a:p>
          <a:p>
            <a:pPr marL="564832" lvl="1" indent="-285750" fontAlgn="auto">
              <a:spcAft>
                <a:spcPts val="0"/>
              </a:spcAft>
              <a:buFont typeface="Wingdings" panose="05000000000000000000" pitchFamily="2" charset="2"/>
              <a:buChar char="§"/>
              <a:defRPr/>
            </a:pPr>
            <a:r>
              <a:rPr lang="fr-FR" sz="1800" b="1" i="1" dirty="0">
                <a:solidFill>
                  <a:srgbClr val="002060"/>
                </a:solidFill>
              </a:rPr>
              <a:t>Angine &lt; 3 ans</a:t>
            </a:r>
          </a:p>
          <a:p>
            <a:pPr marL="839152" lvl="2" indent="-285750" fontAlgn="auto">
              <a:spcAft>
                <a:spcPts val="0"/>
              </a:spcAft>
              <a:buFont typeface="Wingdings" panose="05000000000000000000" pitchFamily="2" charset="2"/>
              <a:buChar char="Ø"/>
              <a:defRPr/>
            </a:pPr>
            <a:r>
              <a:rPr lang="fr-FR" sz="1600" b="1" i="1" dirty="0">
                <a:solidFill>
                  <a:srgbClr val="002060"/>
                </a:solidFill>
              </a:rPr>
              <a:t>Presque toujours virale</a:t>
            </a:r>
          </a:p>
          <a:p>
            <a:pPr marL="839152" lvl="2" indent="-285750" fontAlgn="auto">
              <a:spcAft>
                <a:spcPts val="0"/>
              </a:spcAft>
              <a:buFont typeface="Wingdings" panose="05000000000000000000" pitchFamily="2" charset="2"/>
              <a:buChar char="Ø"/>
              <a:defRPr/>
            </a:pPr>
            <a:r>
              <a:rPr lang="fr-FR" sz="1600" b="1" i="1" dirty="0">
                <a:solidFill>
                  <a:srgbClr val="002060"/>
                </a:solidFill>
              </a:rPr>
              <a:t>TDR inutile</a:t>
            </a:r>
          </a:p>
          <a:p>
            <a:pPr marL="839152" lvl="2" indent="-285750" fontAlgn="auto">
              <a:spcAft>
                <a:spcPts val="0"/>
              </a:spcAft>
              <a:buFont typeface="Wingdings" panose="05000000000000000000" pitchFamily="2" charset="2"/>
              <a:buChar char="Ø"/>
              <a:defRPr/>
            </a:pPr>
            <a:r>
              <a:rPr lang="fr-FR" sz="1600" b="1" i="1" dirty="0">
                <a:solidFill>
                  <a:srgbClr val="002060"/>
                </a:solidFill>
              </a:rPr>
              <a:t>Pas de RAA décrit avant l’âge de 3 ans</a:t>
            </a:r>
          </a:p>
          <a:p>
            <a:pPr marL="564832" lvl="1" indent="-285750" fontAlgn="auto">
              <a:spcAft>
                <a:spcPts val="0"/>
              </a:spcAft>
              <a:buFont typeface="Wingdings" panose="05000000000000000000" pitchFamily="2" charset="2"/>
              <a:buChar char="§"/>
              <a:defRPr/>
            </a:pPr>
            <a:endParaRPr lang="fr-FR" sz="1800" b="1" i="1" dirty="0">
              <a:solidFill>
                <a:srgbClr val="002060"/>
              </a:solidFill>
            </a:endParaRPr>
          </a:p>
          <a:p>
            <a:pPr marL="564832" lvl="1" indent="-285750" fontAlgn="auto">
              <a:spcAft>
                <a:spcPts val="0"/>
              </a:spcAft>
              <a:buFont typeface="Wingdings" panose="05000000000000000000" pitchFamily="2" charset="2"/>
              <a:buChar char="§"/>
              <a:defRPr/>
            </a:pPr>
            <a:r>
              <a:rPr lang="fr-FR" sz="1800" b="1" i="1" dirty="0">
                <a:solidFill>
                  <a:srgbClr val="002060"/>
                </a:solidFill>
              </a:rPr>
              <a:t>Les scores cliniques n’ont pas de valeur chez l’enfant &lt; 15 ans</a:t>
            </a:r>
          </a:p>
        </p:txBody>
      </p:sp>
      <p:pic>
        <p:nvPicPr>
          <p:cNvPr id="27652" name="Imag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14463" y="404813"/>
            <a:ext cx="9205912"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space réservé de la date 1"/>
          <p:cNvSpPr>
            <a:spLocks noGrp="1"/>
          </p:cNvSpPr>
          <p:nvPr>
            <p:ph type="dt" sz="quarter" idx="10"/>
          </p:nvPr>
        </p:nvSpPr>
        <p:spPr/>
        <p:txBody>
          <a:bodyPr/>
          <a:lstStyle/>
          <a:p>
            <a:pPr>
              <a:defRPr/>
            </a:pPr>
            <a:fld id="{2F60B852-1BD5-4D91-9A8E-B739B8641C39}" type="datetime10">
              <a:rPr lang="fr-FR"/>
              <a:pPr>
                <a:defRPr/>
              </a:pPr>
              <a:t>18:17</a:t>
            </a:fld>
            <a:endParaRPr lang="fr-FR"/>
          </a:p>
        </p:txBody>
      </p:sp>
      <p:sp>
        <p:nvSpPr>
          <p:cNvPr id="4" name="Espace réservé du numéro de diapositive 3"/>
          <p:cNvSpPr>
            <a:spLocks noGrp="1"/>
          </p:cNvSpPr>
          <p:nvPr>
            <p:ph type="sldNum" sz="quarter" idx="12"/>
          </p:nvPr>
        </p:nvSpPr>
        <p:spPr/>
        <p:txBody>
          <a:bodyPr/>
          <a:lstStyle/>
          <a:p>
            <a:pPr>
              <a:defRPr/>
            </a:pPr>
            <a:fld id="{30D48EB6-877E-4253-9060-B1B64359F1BF}" type="slidenum">
              <a:rPr lang="fr-FR" smtClean="0"/>
              <a:pPr>
                <a:defRPr/>
              </a:pPr>
              <a:t>17</a:t>
            </a:fld>
            <a:endParaRPr lang="fr-FR"/>
          </a:p>
        </p:txBody>
      </p:sp>
    </p:spTree>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Placeholder 2"/>
          <p:cNvSpPr>
            <a:spLocks noGrp="1"/>
          </p:cNvSpPr>
          <p:nvPr>
            <p:ph type="body" idx="1"/>
          </p:nvPr>
        </p:nvSpPr>
        <p:spPr>
          <a:xfrm>
            <a:off x="1630363" y="1087438"/>
            <a:ext cx="8785225" cy="512762"/>
          </a:xfrm>
        </p:spPr>
        <p:txBody>
          <a:bodyPr/>
          <a:lstStyle/>
          <a:p>
            <a:pPr>
              <a:lnSpc>
                <a:spcPct val="100000"/>
              </a:lnSpc>
              <a:spcBef>
                <a:spcPct val="0"/>
              </a:spcBef>
            </a:pPr>
            <a:r>
              <a:rPr lang="en-US" altLang="fr-FR" sz="2000" b="1" u="sng">
                <a:solidFill>
                  <a:srgbClr val="0070C0"/>
                </a:solidFill>
              </a:rPr>
              <a:t>Infections ORL et des V.A.S</a:t>
            </a:r>
            <a:r>
              <a:rPr lang="en-US" altLang="fr-FR" sz="2000" b="1">
                <a:solidFill>
                  <a:srgbClr val="0070C0"/>
                </a:solidFill>
              </a:rPr>
              <a:t>					</a:t>
            </a:r>
            <a:r>
              <a:rPr lang="en-US" altLang="fr-FR" sz="2000" b="1" u="sng">
                <a:solidFill>
                  <a:srgbClr val="0070C0"/>
                </a:solidFill>
              </a:rPr>
              <a:t>Angine</a:t>
            </a:r>
            <a:endParaRPr lang="fr-FR" altLang="fr-FR" sz="2000" u="sng">
              <a:solidFill>
                <a:srgbClr val="164B4F"/>
              </a:solidFill>
            </a:endParaRPr>
          </a:p>
          <a:p>
            <a:pPr>
              <a:spcBef>
                <a:spcPct val="0"/>
              </a:spcBef>
            </a:pPr>
            <a:endParaRPr lang="en-US" altLang="fr-FR" sz="2000"/>
          </a:p>
        </p:txBody>
      </p:sp>
      <p:sp>
        <p:nvSpPr>
          <p:cNvPr id="29699" name="Content Placeholder 5"/>
          <p:cNvSpPr>
            <a:spLocks noGrp="1"/>
          </p:cNvSpPr>
          <p:nvPr>
            <p:ph sz="quarter" idx="4"/>
          </p:nvPr>
        </p:nvSpPr>
        <p:spPr>
          <a:xfrm>
            <a:off x="1054100" y="1600200"/>
            <a:ext cx="9840913" cy="4572000"/>
          </a:xfrm>
        </p:spPr>
        <p:txBody>
          <a:bodyPr/>
          <a:lstStyle/>
          <a:p>
            <a:pPr marL="342900" indent="-342900"/>
            <a:r>
              <a:rPr lang="en-US" altLang="fr-FR" sz="2000" i="1">
                <a:solidFill>
                  <a:srgbClr val="002060"/>
                </a:solidFill>
              </a:rPr>
              <a:t>Si TDR Négatif : pas d’antibiotique</a:t>
            </a:r>
          </a:p>
          <a:p>
            <a:pPr marL="342900" indent="-342900"/>
            <a:r>
              <a:rPr lang="en-US" altLang="fr-FR" sz="2000" i="1">
                <a:solidFill>
                  <a:srgbClr val="002060"/>
                </a:solidFill>
              </a:rPr>
              <a:t>Si TDR positif : </a:t>
            </a:r>
          </a:p>
          <a:p>
            <a:pPr marL="620713" lvl="1" indent="-342900">
              <a:buFont typeface="Courier New" panose="02070309020205020404" pitchFamily="49" charset="0"/>
              <a:buChar char="o"/>
            </a:pPr>
            <a:r>
              <a:rPr lang="en-US" altLang="fr-FR" b="1" i="1">
                <a:solidFill>
                  <a:srgbClr val="002060"/>
                </a:solidFill>
              </a:rPr>
              <a:t>Amoxicilline</a:t>
            </a:r>
            <a:r>
              <a:rPr lang="en-US" altLang="fr-FR" i="1">
                <a:solidFill>
                  <a:srgbClr val="002060"/>
                </a:solidFill>
              </a:rPr>
              <a:t> : 50 mg/kg/j en 2 prises pendant 6 jours</a:t>
            </a:r>
          </a:p>
          <a:p>
            <a:pPr marL="620713" lvl="1" indent="-342900">
              <a:buFont typeface="Courier New" panose="02070309020205020404" pitchFamily="49" charset="0"/>
              <a:buChar char="o"/>
            </a:pPr>
            <a:r>
              <a:rPr lang="en-US" altLang="fr-FR" i="1">
                <a:solidFill>
                  <a:srgbClr val="002060"/>
                </a:solidFill>
              </a:rPr>
              <a:t>Si allergie Peni : </a:t>
            </a:r>
            <a:r>
              <a:rPr lang="en-US" altLang="fr-FR" b="1" i="1">
                <a:solidFill>
                  <a:srgbClr val="002060"/>
                </a:solidFill>
              </a:rPr>
              <a:t>Cefpodoxime</a:t>
            </a:r>
            <a:r>
              <a:rPr lang="en-US" altLang="fr-FR" i="1">
                <a:solidFill>
                  <a:srgbClr val="002060"/>
                </a:solidFill>
              </a:rPr>
              <a:t> : 8mg/kg/j (dose poids x 2 /j/ 5 jours)</a:t>
            </a:r>
          </a:p>
          <a:p>
            <a:pPr marL="620713" lvl="1" indent="-342900">
              <a:buFont typeface="Courier New" panose="02070309020205020404" pitchFamily="49" charset="0"/>
              <a:buChar char="o"/>
            </a:pPr>
            <a:r>
              <a:rPr lang="en-US" altLang="fr-FR" i="1">
                <a:solidFill>
                  <a:srgbClr val="002060"/>
                </a:solidFill>
              </a:rPr>
              <a:t>Si allergie Beta lactamines : </a:t>
            </a:r>
          </a:p>
          <a:p>
            <a:pPr marL="895350" lvl="2" indent="-342900"/>
            <a:r>
              <a:rPr lang="en-US" altLang="fr-FR" sz="2000" b="1" i="1">
                <a:solidFill>
                  <a:srgbClr val="002060"/>
                </a:solidFill>
              </a:rPr>
              <a:t>Azithromycine</a:t>
            </a:r>
            <a:r>
              <a:rPr lang="en-US" altLang="fr-FR" sz="2000" i="1">
                <a:solidFill>
                  <a:srgbClr val="002060"/>
                </a:solidFill>
              </a:rPr>
              <a:t> : 20 mg/kg/j (dose poids x 1 / j / 3 jours)</a:t>
            </a:r>
          </a:p>
          <a:p>
            <a:pPr marL="895350" lvl="2" indent="-342900"/>
            <a:r>
              <a:rPr lang="en-US" altLang="fr-FR" sz="2000" b="1" i="1">
                <a:solidFill>
                  <a:srgbClr val="002060"/>
                </a:solidFill>
              </a:rPr>
              <a:t>Clarithromycine</a:t>
            </a:r>
            <a:r>
              <a:rPr lang="en-US" altLang="fr-FR" sz="2000" i="1">
                <a:solidFill>
                  <a:srgbClr val="002060"/>
                </a:solidFill>
              </a:rPr>
              <a:t> : 15 mg/kg/j (dose poids x 2 / j / 5 j)</a:t>
            </a:r>
          </a:p>
          <a:p>
            <a:pPr marL="895350" lvl="2" indent="-342900"/>
            <a:r>
              <a:rPr lang="en-US" altLang="fr-FR" sz="2000" b="1" i="1">
                <a:solidFill>
                  <a:srgbClr val="002060"/>
                </a:solidFill>
              </a:rPr>
              <a:t>Josamycine</a:t>
            </a:r>
            <a:r>
              <a:rPr lang="en-US" altLang="fr-FR" sz="2000" i="1">
                <a:solidFill>
                  <a:srgbClr val="002060"/>
                </a:solidFill>
              </a:rPr>
              <a:t> : 50 mg/kg/j (dose poids x 2 / j / 5 j)</a:t>
            </a:r>
          </a:p>
          <a:p>
            <a:pPr marL="342900" indent="-342900"/>
            <a:r>
              <a:rPr lang="en-US" altLang="fr-FR" sz="2000" i="1">
                <a:solidFill>
                  <a:srgbClr val="002060"/>
                </a:solidFill>
              </a:rPr>
              <a:t>Si pas de TDR, Si fièvre persistante &gt; 3 jours : réévaluation</a:t>
            </a:r>
          </a:p>
          <a:p>
            <a:pPr marL="342900" indent="-342900"/>
            <a:r>
              <a:rPr lang="en-US" altLang="fr-FR" sz="2000" i="1">
                <a:solidFill>
                  <a:srgbClr val="002060"/>
                </a:solidFill>
              </a:rPr>
              <a:t>Si scarlatine (rare &lt; 30 mois) : même traitement, éviction limitée à 48h d’antibiotique</a:t>
            </a:r>
          </a:p>
          <a:p>
            <a:pPr marL="342900" indent="-342900"/>
            <a:endParaRPr lang="en-US" altLang="fr-FR" i="1">
              <a:solidFill>
                <a:srgbClr val="002060"/>
              </a:solidFill>
            </a:endParaRPr>
          </a:p>
        </p:txBody>
      </p:sp>
      <p:pic>
        <p:nvPicPr>
          <p:cNvPr id="29700" name="Imag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14463" y="404813"/>
            <a:ext cx="9205912"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Imag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686800" y="3141663"/>
            <a:ext cx="2803525" cy="186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space réservé de la date 1"/>
          <p:cNvSpPr>
            <a:spLocks noGrp="1"/>
          </p:cNvSpPr>
          <p:nvPr>
            <p:ph type="dt" sz="quarter" idx="10"/>
          </p:nvPr>
        </p:nvSpPr>
        <p:spPr/>
        <p:txBody>
          <a:bodyPr/>
          <a:lstStyle/>
          <a:p>
            <a:pPr>
              <a:defRPr/>
            </a:pPr>
            <a:fld id="{A7B98713-BB85-40B8-AF6B-F40CFA8CD32D}" type="datetime10">
              <a:rPr lang="fr-FR"/>
              <a:pPr>
                <a:defRPr/>
              </a:pPr>
              <a:t>18:17</a:t>
            </a:fld>
            <a:endParaRPr lang="fr-FR"/>
          </a:p>
        </p:txBody>
      </p:sp>
      <p:sp>
        <p:nvSpPr>
          <p:cNvPr id="4" name="Espace réservé du numéro de diapositive 3"/>
          <p:cNvSpPr>
            <a:spLocks noGrp="1"/>
          </p:cNvSpPr>
          <p:nvPr>
            <p:ph type="sldNum" sz="quarter" idx="12"/>
          </p:nvPr>
        </p:nvSpPr>
        <p:spPr/>
        <p:txBody>
          <a:bodyPr/>
          <a:lstStyle/>
          <a:p>
            <a:pPr>
              <a:defRPr/>
            </a:pPr>
            <a:fld id="{653AB886-B75D-4393-99B5-26DCC9C7C9B4}" type="slidenum">
              <a:rPr lang="fr-FR" smtClean="0"/>
              <a:pPr>
                <a:defRPr/>
              </a:pPr>
              <a:t>18</a:t>
            </a:fld>
            <a:endParaRPr lang="fr-FR"/>
          </a:p>
        </p:txBody>
      </p:sp>
    </p:spTree>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Placeholder 2"/>
          <p:cNvSpPr>
            <a:spLocks noGrp="1"/>
          </p:cNvSpPr>
          <p:nvPr>
            <p:ph type="body" idx="1"/>
          </p:nvPr>
        </p:nvSpPr>
        <p:spPr>
          <a:xfrm>
            <a:off x="1630363" y="1087438"/>
            <a:ext cx="8785225" cy="396875"/>
          </a:xfrm>
        </p:spPr>
        <p:txBody>
          <a:bodyPr/>
          <a:lstStyle/>
          <a:p>
            <a:pPr>
              <a:lnSpc>
                <a:spcPct val="100000"/>
              </a:lnSpc>
              <a:spcBef>
                <a:spcPct val="0"/>
              </a:spcBef>
            </a:pPr>
            <a:r>
              <a:rPr lang="en-US" altLang="fr-FR" sz="2000" b="1" u="sng">
                <a:solidFill>
                  <a:srgbClr val="0070C0"/>
                </a:solidFill>
              </a:rPr>
              <a:t>Infections ORL et des V.A.S</a:t>
            </a:r>
            <a:r>
              <a:rPr lang="en-US" altLang="fr-FR" sz="2000" b="1">
                <a:solidFill>
                  <a:srgbClr val="0070C0"/>
                </a:solidFill>
              </a:rPr>
              <a:t>					</a:t>
            </a:r>
            <a:endParaRPr lang="en-US" altLang="fr-FR"/>
          </a:p>
        </p:txBody>
      </p:sp>
      <p:sp>
        <p:nvSpPr>
          <p:cNvPr id="31747" name="Content Placeholder 5"/>
          <p:cNvSpPr>
            <a:spLocks noGrp="1"/>
          </p:cNvSpPr>
          <p:nvPr>
            <p:ph sz="quarter" idx="4"/>
          </p:nvPr>
        </p:nvSpPr>
        <p:spPr>
          <a:xfrm>
            <a:off x="1054100" y="1600200"/>
            <a:ext cx="9840913" cy="4572000"/>
          </a:xfrm>
        </p:spPr>
        <p:txBody>
          <a:bodyPr/>
          <a:lstStyle/>
          <a:p>
            <a:pPr marL="0" indent="0">
              <a:buFont typeface="Arial" panose="020B0604020202020204" pitchFamily="34" charset="0"/>
              <a:buNone/>
            </a:pPr>
            <a:r>
              <a:rPr lang="en-US" altLang="fr-FR" sz="1800" i="1">
                <a:solidFill>
                  <a:srgbClr val="002060"/>
                </a:solidFill>
              </a:rPr>
              <a:t>Thierry, 9 ans, qui avait consulté il y a dix jours pour une rhinopharyngite simple, revient car il est maintenant febrile à 38,7°C, et présente des sécrétions nasales purulentes au mouchage. L’examen ne retrouve rien d’autre que l’encombrement rhinopharyngé et une rhinorhée postérieure. On constate une toux modérée. Sa maman évoque des céphalées. Elle précise qu’il est en cours de soins dentaires. Quelle est votre attitude ?</a:t>
            </a:r>
          </a:p>
          <a:p>
            <a:pPr marL="0" indent="0">
              <a:buFont typeface="Arial" panose="020B0604020202020204" pitchFamily="34" charset="0"/>
              <a:buNone/>
            </a:pPr>
            <a:endParaRPr lang="en-US" altLang="fr-FR" sz="1800" i="1">
              <a:solidFill>
                <a:srgbClr val="002060"/>
              </a:solidFill>
            </a:endParaRPr>
          </a:p>
        </p:txBody>
      </p:sp>
      <p:pic>
        <p:nvPicPr>
          <p:cNvPr id="31748" name="Imag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14463" y="404813"/>
            <a:ext cx="9205912"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Imag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78738" y="3546475"/>
            <a:ext cx="3549650" cy="261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Espace réservé de la date 3"/>
          <p:cNvSpPr>
            <a:spLocks noGrp="1"/>
          </p:cNvSpPr>
          <p:nvPr>
            <p:ph type="dt" sz="quarter" idx="10"/>
          </p:nvPr>
        </p:nvSpPr>
        <p:spPr/>
        <p:txBody>
          <a:bodyPr/>
          <a:lstStyle/>
          <a:p>
            <a:pPr>
              <a:defRPr/>
            </a:pPr>
            <a:fld id="{05FABE3F-92BE-403B-AD16-CACA40E2E0B9}" type="datetime10">
              <a:rPr lang="fr-FR"/>
              <a:pPr>
                <a:defRPr/>
              </a:pPr>
              <a:t>18:17</a:t>
            </a:fld>
            <a:endParaRPr lang="fr-FR"/>
          </a:p>
        </p:txBody>
      </p:sp>
      <p:sp>
        <p:nvSpPr>
          <p:cNvPr id="5" name="Espace réservé du numéro de diapositive 4"/>
          <p:cNvSpPr>
            <a:spLocks noGrp="1"/>
          </p:cNvSpPr>
          <p:nvPr>
            <p:ph type="sldNum" sz="quarter" idx="12"/>
          </p:nvPr>
        </p:nvSpPr>
        <p:spPr/>
        <p:txBody>
          <a:bodyPr/>
          <a:lstStyle/>
          <a:p>
            <a:pPr>
              <a:defRPr/>
            </a:pPr>
            <a:fld id="{9C1D986B-AED7-42E4-8810-08F15BA13F42}" type="slidenum">
              <a:rPr lang="fr-FR" smtClean="0"/>
              <a:pPr>
                <a:defRPr/>
              </a:pPr>
              <a:t>19</a:t>
            </a:fld>
            <a:endParaRPr lang="fr-FR"/>
          </a:p>
        </p:txBody>
      </p:sp>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0363" y="333375"/>
            <a:ext cx="9601200" cy="685800"/>
          </a:xfrm>
        </p:spPr>
        <p:txBody>
          <a:bodyPr rtlCol="0">
            <a:normAutofit fontScale="90000"/>
          </a:bodyPr>
          <a:lstStyle/>
          <a:p>
            <a:pPr fontAlgn="auto">
              <a:spcAft>
                <a:spcPts val="0"/>
              </a:spcAft>
              <a:defRPr/>
            </a:pPr>
            <a:r>
              <a:rPr lang="fr-FR" sz="3200" b="1" dirty="0">
                <a:solidFill>
                  <a:schemeClr val="accent2">
                    <a:lumMod val="50000"/>
                  </a:schemeClr>
                </a:solidFill>
              </a:rPr>
              <a:t>Antibiothérapie chez l’Enfant en Médecine de Ville</a:t>
            </a:r>
            <a:endParaRPr lang="en-US" sz="3200" b="1" dirty="0">
              <a:solidFill>
                <a:schemeClr val="accent2">
                  <a:lumMod val="50000"/>
                </a:schemeClr>
              </a:solidFill>
            </a:endParaRPr>
          </a:p>
        </p:txBody>
      </p:sp>
      <p:sp>
        <p:nvSpPr>
          <p:cNvPr id="9219" name="Content Placeholder 3"/>
          <p:cNvSpPr>
            <a:spLocks noGrp="1"/>
          </p:cNvSpPr>
          <p:nvPr>
            <p:ph sz="half" idx="2"/>
          </p:nvPr>
        </p:nvSpPr>
        <p:spPr>
          <a:xfrm>
            <a:off x="1773238" y="1773238"/>
            <a:ext cx="4897437" cy="3384550"/>
          </a:xfrm>
        </p:spPr>
        <p:txBody>
          <a:bodyPr/>
          <a:lstStyle/>
          <a:p>
            <a:r>
              <a:rPr lang="en-US" altLang="fr-FR" b="1">
                <a:solidFill>
                  <a:srgbClr val="0070C0"/>
                </a:solidFill>
              </a:rPr>
              <a:t>Infections ORL et des VAS</a:t>
            </a:r>
          </a:p>
          <a:p>
            <a:r>
              <a:rPr lang="en-US" altLang="fr-FR" b="1">
                <a:solidFill>
                  <a:srgbClr val="0070C0"/>
                </a:solidFill>
              </a:rPr>
              <a:t>Infections broncho pulmonaires</a:t>
            </a:r>
          </a:p>
          <a:p>
            <a:r>
              <a:rPr lang="en-US" altLang="fr-FR" b="1">
                <a:solidFill>
                  <a:srgbClr val="0070C0"/>
                </a:solidFill>
              </a:rPr>
              <a:t>Infections urinaires</a:t>
            </a:r>
          </a:p>
          <a:p>
            <a:r>
              <a:rPr lang="en-US" altLang="fr-FR" b="1">
                <a:solidFill>
                  <a:srgbClr val="0070C0"/>
                </a:solidFill>
              </a:rPr>
              <a:t>Infections cutanées : Impétigo</a:t>
            </a:r>
          </a:p>
          <a:p>
            <a:r>
              <a:rPr lang="en-US" altLang="fr-FR" b="1">
                <a:solidFill>
                  <a:srgbClr val="0070C0"/>
                </a:solidFill>
              </a:rPr>
              <a:t>Actualité : Maladie de Lyme</a:t>
            </a:r>
          </a:p>
          <a:p>
            <a:r>
              <a:rPr lang="en-US" altLang="fr-FR" b="1">
                <a:solidFill>
                  <a:srgbClr val="0070C0"/>
                </a:solidFill>
              </a:rPr>
              <a:t>Prophylaxie du Meningocoque</a:t>
            </a:r>
          </a:p>
        </p:txBody>
      </p:sp>
      <p:sp>
        <p:nvSpPr>
          <p:cNvPr id="3" name="Espace réservé de la date 2"/>
          <p:cNvSpPr>
            <a:spLocks noGrp="1"/>
          </p:cNvSpPr>
          <p:nvPr>
            <p:ph type="dt" sz="quarter" idx="10"/>
          </p:nvPr>
        </p:nvSpPr>
        <p:spPr/>
        <p:txBody>
          <a:bodyPr/>
          <a:lstStyle/>
          <a:p>
            <a:pPr>
              <a:defRPr/>
            </a:pPr>
            <a:fld id="{1E58A0CC-D380-4E26-8F94-11BB96D4745C}" type="datetime10">
              <a:rPr lang="fr-FR"/>
              <a:pPr>
                <a:defRPr/>
              </a:pPr>
              <a:t>18:17</a:t>
            </a:fld>
            <a:endParaRPr lang="fr-FR" dirty="0"/>
          </a:p>
        </p:txBody>
      </p:sp>
      <p:pic>
        <p:nvPicPr>
          <p:cNvPr id="9221" name="Imag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626184">
            <a:off x="7491413" y="3455988"/>
            <a:ext cx="3714750" cy="208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Espace réservé du numéro de diapositive 4"/>
          <p:cNvSpPr>
            <a:spLocks noGrp="1"/>
          </p:cNvSpPr>
          <p:nvPr>
            <p:ph type="sldNum" sz="quarter" idx="12"/>
          </p:nvPr>
        </p:nvSpPr>
        <p:spPr/>
        <p:txBody>
          <a:bodyPr/>
          <a:lstStyle/>
          <a:p>
            <a:pPr>
              <a:defRPr/>
            </a:pPr>
            <a:fld id="{7B21598D-30F0-4C1E-83B6-EFCCEC84BC98}" type="slidenum">
              <a:rPr lang="fr-FR" smtClean="0"/>
              <a:pPr>
                <a:defRPr/>
              </a:pPr>
              <a:t>2</a:t>
            </a:fld>
            <a:endParaRPr lang="fr-FR"/>
          </a:p>
        </p:txBody>
      </p:sp>
    </p:spTree>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Placeholder 2"/>
          <p:cNvSpPr>
            <a:spLocks noGrp="1"/>
          </p:cNvSpPr>
          <p:nvPr>
            <p:ph type="body" idx="1"/>
          </p:nvPr>
        </p:nvSpPr>
        <p:spPr>
          <a:xfrm>
            <a:off x="1630363" y="1087438"/>
            <a:ext cx="8785225" cy="512762"/>
          </a:xfrm>
        </p:spPr>
        <p:txBody>
          <a:bodyPr/>
          <a:lstStyle/>
          <a:p>
            <a:pPr>
              <a:lnSpc>
                <a:spcPct val="100000"/>
              </a:lnSpc>
              <a:spcBef>
                <a:spcPct val="0"/>
              </a:spcBef>
            </a:pPr>
            <a:r>
              <a:rPr lang="en-US" altLang="fr-FR" sz="2000" b="1" u="sng">
                <a:solidFill>
                  <a:srgbClr val="0070C0"/>
                </a:solidFill>
              </a:rPr>
              <a:t>Infections ORL et des V.A.S</a:t>
            </a:r>
            <a:r>
              <a:rPr lang="en-US" altLang="fr-FR" sz="2000" b="1">
                <a:solidFill>
                  <a:srgbClr val="0070C0"/>
                </a:solidFill>
              </a:rPr>
              <a:t>					</a:t>
            </a:r>
            <a:r>
              <a:rPr lang="en-US" altLang="fr-FR" sz="2000" b="1" u="sng">
                <a:solidFill>
                  <a:srgbClr val="0070C0"/>
                </a:solidFill>
              </a:rPr>
              <a:t>Sinusite</a:t>
            </a:r>
            <a:endParaRPr lang="fr-FR" altLang="fr-FR" sz="2000" u="sng">
              <a:solidFill>
                <a:srgbClr val="164B4F"/>
              </a:solidFill>
            </a:endParaRPr>
          </a:p>
          <a:p>
            <a:pPr>
              <a:spcBef>
                <a:spcPct val="0"/>
              </a:spcBef>
            </a:pPr>
            <a:endParaRPr lang="en-US" altLang="fr-FR"/>
          </a:p>
        </p:txBody>
      </p:sp>
      <p:sp>
        <p:nvSpPr>
          <p:cNvPr id="6" name="Content Placeholder 5"/>
          <p:cNvSpPr>
            <a:spLocks noGrp="1"/>
          </p:cNvSpPr>
          <p:nvPr>
            <p:ph sz="quarter" idx="4"/>
          </p:nvPr>
        </p:nvSpPr>
        <p:spPr>
          <a:xfrm>
            <a:off x="1054100" y="1196975"/>
            <a:ext cx="10153650" cy="4975225"/>
          </a:xfrm>
        </p:spPr>
        <p:txBody>
          <a:bodyPr rtlCol="0">
            <a:normAutofit fontScale="92500" lnSpcReduction="20000"/>
          </a:bodyPr>
          <a:lstStyle/>
          <a:p>
            <a:pPr marL="285750" indent="-285750" fontAlgn="auto">
              <a:spcAft>
                <a:spcPts val="0"/>
              </a:spcAft>
              <a:defRPr/>
            </a:pPr>
            <a:endParaRPr lang="en-US" sz="1800" i="1" dirty="0">
              <a:solidFill>
                <a:srgbClr val="002060"/>
              </a:solidFill>
            </a:endParaRPr>
          </a:p>
          <a:p>
            <a:pPr marL="285750" indent="-285750" fontAlgn="auto">
              <a:spcAft>
                <a:spcPts val="0"/>
              </a:spcAft>
              <a:defRPr/>
            </a:pPr>
            <a:r>
              <a:rPr lang="en-US" sz="1800" i="1" dirty="0" err="1">
                <a:solidFill>
                  <a:srgbClr val="002060"/>
                </a:solidFill>
              </a:rPr>
              <a:t>Rhinopharyngites</a:t>
            </a:r>
            <a:r>
              <a:rPr lang="en-US" sz="1800" i="1" dirty="0">
                <a:solidFill>
                  <a:srgbClr val="002060"/>
                </a:solidFill>
              </a:rPr>
              <a:t> </a:t>
            </a:r>
            <a:r>
              <a:rPr lang="en-US" sz="1800" i="1" dirty="0" err="1">
                <a:solidFill>
                  <a:srgbClr val="002060"/>
                </a:solidFill>
              </a:rPr>
              <a:t>fréquentes</a:t>
            </a:r>
            <a:r>
              <a:rPr lang="en-US" sz="1800" i="1" dirty="0">
                <a:solidFill>
                  <a:srgbClr val="002060"/>
                </a:solidFill>
              </a:rPr>
              <a:t> et diagnostic </a:t>
            </a:r>
            <a:r>
              <a:rPr lang="en-US" sz="1800" i="1" dirty="0" err="1">
                <a:solidFill>
                  <a:srgbClr val="002060"/>
                </a:solidFill>
              </a:rPr>
              <a:t>différentiel</a:t>
            </a:r>
            <a:r>
              <a:rPr lang="en-US" sz="1800" i="1" dirty="0">
                <a:solidFill>
                  <a:srgbClr val="002060"/>
                </a:solidFill>
              </a:rPr>
              <a:t> avec la </a:t>
            </a:r>
            <a:r>
              <a:rPr lang="en-US" sz="1800" i="1" dirty="0" err="1">
                <a:solidFill>
                  <a:srgbClr val="002060"/>
                </a:solidFill>
              </a:rPr>
              <a:t>sinusite</a:t>
            </a:r>
            <a:r>
              <a:rPr lang="en-US" sz="1800" i="1" dirty="0">
                <a:solidFill>
                  <a:srgbClr val="002060"/>
                </a:solidFill>
              </a:rPr>
              <a:t> difficile</a:t>
            </a:r>
          </a:p>
          <a:p>
            <a:pPr marL="285750" indent="-285750" fontAlgn="auto">
              <a:spcAft>
                <a:spcPts val="0"/>
              </a:spcAft>
              <a:defRPr/>
            </a:pPr>
            <a:r>
              <a:rPr lang="en-US" sz="1800" i="1" dirty="0">
                <a:solidFill>
                  <a:srgbClr val="002060"/>
                </a:solidFill>
              </a:rPr>
              <a:t>Si </a:t>
            </a:r>
            <a:r>
              <a:rPr lang="en-US" sz="1800" i="1" dirty="0" err="1">
                <a:solidFill>
                  <a:srgbClr val="002060"/>
                </a:solidFill>
              </a:rPr>
              <a:t>Rhinopharyngite</a:t>
            </a:r>
            <a:r>
              <a:rPr lang="en-US" sz="1800" i="1" dirty="0">
                <a:solidFill>
                  <a:srgbClr val="002060"/>
                </a:solidFill>
              </a:rPr>
              <a:t>, </a:t>
            </a:r>
            <a:r>
              <a:rPr lang="en-US" sz="1800" i="1" dirty="0" err="1">
                <a:solidFill>
                  <a:srgbClr val="002060"/>
                </a:solidFill>
              </a:rPr>
              <a:t>l’antibiothérapie</a:t>
            </a:r>
            <a:r>
              <a:rPr lang="en-US" sz="1800" i="1" dirty="0">
                <a:solidFill>
                  <a:srgbClr val="002060"/>
                </a:solidFill>
              </a:rPr>
              <a:t> ne </a:t>
            </a:r>
            <a:r>
              <a:rPr lang="en-US" sz="1800" i="1" dirty="0" err="1">
                <a:solidFill>
                  <a:srgbClr val="002060"/>
                </a:solidFill>
              </a:rPr>
              <a:t>prévient</a:t>
            </a:r>
            <a:r>
              <a:rPr lang="en-US" sz="1800" i="1" dirty="0">
                <a:solidFill>
                  <a:srgbClr val="002060"/>
                </a:solidFill>
              </a:rPr>
              <a:t> pas la </a:t>
            </a:r>
            <a:r>
              <a:rPr lang="en-US" sz="1800" i="1" dirty="0" err="1">
                <a:solidFill>
                  <a:srgbClr val="002060"/>
                </a:solidFill>
              </a:rPr>
              <a:t>sinusite</a:t>
            </a:r>
            <a:endParaRPr lang="en-US" sz="1800" i="1" dirty="0">
              <a:solidFill>
                <a:srgbClr val="002060"/>
              </a:solidFill>
            </a:endParaRPr>
          </a:p>
          <a:p>
            <a:pPr marL="285750" indent="-285750" fontAlgn="auto">
              <a:spcAft>
                <a:spcPts val="0"/>
              </a:spcAft>
              <a:defRPr/>
            </a:pPr>
            <a:r>
              <a:rPr lang="en-US" sz="1800" i="1" dirty="0">
                <a:solidFill>
                  <a:srgbClr val="002060"/>
                </a:solidFill>
              </a:rPr>
              <a:t>Pour les enfants sans </a:t>
            </a:r>
            <a:r>
              <a:rPr lang="en-US" sz="1800" i="1" dirty="0" err="1">
                <a:solidFill>
                  <a:srgbClr val="002060"/>
                </a:solidFill>
              </a:rPr>
              <a:t>facteur</a:t>
            </a:r>
            <a:r>
              <a:rPr lang="en-US" sz="1800" i="1" dirty="0">
                <a:solidFill>
                  <a:srgbClr val="002060"/>
                </a:solidFill>
              </a:rPr>
              <a:t> de </a:t>
            </a:r>
            <a:r>
              <a:rPr lang="en-US" sz="1800" i="1" dirty="0" err="1">
                <a:solidFill>
                  <a:srgbClr val="002060"/>
                </a:solidFill>
              </a:rPr>
              <a:t>risque</a:t>
            </a:r>
            <a:r>
              <a:rPr lang="en-US" sz="1800" i="1" dirty="0">
                <a:solidFill>
                  <a:srgbClr val="002060"/>
                </a:solidFill>
              </a:rPr>
              <a:t> (</a:t>
            </a:r>
            <a:r>
              <a:rPr lang="en-US" sz="1800" i="1" dirty="0" err="1">
                <a:solidFill>
                  <a:srgbClr val="002060"/>
                </a:solidFill>
              </a:rPr>
              <a:t>asthme</a:t>
            </a:r>
            <a:r>
              <a:rPr lang="en-US" sz="1800" i="1" dirty="0">
                <a:solidFill>
                  <a:srgbClr val="002060"/>
                </a:solidFill>
              </a:rPr>
              <a:t>, </a:t>
            </a:r>
            <a:r>
              <a:rPr lang="en-US" sz="1800" i="1" dirty="0" err="1">
                <a:solidFill>
                  <a:srgbClr val="002060"/>
                </a:solidFill>
              </a:rPr>
              <a:t>cardiopathie</a:t>
            </a:r>
            <a:r>
              <a:rPr lang="en-US" sz="1800" i="1" dirty="0">
                <a:solidFill>
                  <a:srgbClr val="002060"/>
                </a:solidFill>
              </a:rPr>
              <a:t>, </a:t>
            </a:r>
            <a:r>
              <a:rPr lang="en-US" sz="1800" i="1" dirty="0" err="1">
                <a:solidFill>
                  <a:srgbClr val="002060"/>
                </a:solidFill>
              </a:rPr>
              <a:t>drépanocytose</a:t>
            </a:r>
            <a:r>
              <a:rPr lang="en-US" sz="1800" i="1" dirty="0">
                <a:solidFill>
                  <a:srgbClr val="002060"/>
                </a:solidFill>
              </a:rPr>
              <a:t>) : 2 attitudes </a:t>
            </a:r>
            <a:r>
              <a:rPr lang="en-US" sz="1800" i="1" dirty="0" err="1">
                <a:solidFill>
                  <a:srgbClr val="002060"/>
                </a:solidFill>
              </a:rPr>
              <a:t>possibles</a:t>
            </a:r>
            <a:r>
              <a:rPr lang="en-US" sz="1800" i="1" dirty="0">
                <a:solidFill>
                  <a:srgbClr val="002060"/>
                </a:solidFill>
              </a:rPr>
              <a:t> </a:t>
            </a:r>
          </a:p>
          <a:p>
            <a:pPr marL="564832" lvl="1" indent="-285750" fontAlgn="auto">
              <a:spcAft>
                <a:spcPts val="0"/>
              </a:spcAft>
              <a:buFont typeface="Wingdings" panose="05000000000000000000" pitchFamily="2" charset="2"/>
              <a:buChar char="§"/>
              <a:defRPr/>
            </a:pPr>
            <a:r>
              <a:rPr lang="en-US" sz="1600" i="1" dirty="0">
                <a:solidFill>
                  <a:srgbClr val="002060"/>
                </a:solidFill>
              </a:rPr>
              <a:t>Surveillance sous </a:t>
            </a:r>
            <a:r>
              <a:rPr lang="en-US" sz="1600" i="1" dirty="0" err="1">
                <a:solidFill>
                  <a:srgbClr val="002060"/>
                </a:solidFill>
              </a:rPr>
              <a:t>traitement</a:t>
            </a:r>
            <a:r>
              <a:rPr lang="en-US" sz="1600" i="1" dirty="0">
                <a:solidFill>
                  <a:srgbClr val="002060"/>
                </a:solidFill>
              </a:rPr>
              <a:t> </a:t>
            </a:r>
            <a:r>
              <a:rPr lang="en-US" sz="1600" i="1" dirty="0" err="1">
                <a:solidFill>
                  <a:srgbClr val="002060"/>
                </a:solidFill>
              </a:rPr>
              <a:t>symptomatique</a:t>
            </a:r>
            <a:r>
              <a:rPr lang="en-US" sz="1600" i="1" dirty="0">
                <a:solidFill>
                  <a:srgbClr val="002060"/>
                </a:solidFill>
              </a:rPr>
              <a:t> avec </a:t>
            </a:r>
            <a:r>
              <a:rPr lang="en-US" sz="1600" i="1" dirty="0" err="1">
                <a:solidFill>
                  <a:srgbClr val="002060"/>
                </a:solidFill>
              </a:rPr>
              <a:t>réévaluation</a:t>
            </a:r>
            <a:r>
              <a:rPr lang="en-US" sz="1600" i="1" dirty="0">
                <a:solidFill>
                  <a:srgbClr val="002060"/>
                </a:solidFill>
              </a:rPr>
              <a:t> à 3 </a:t>
            </a:r>
            <a:r>
              <a:rPr lang="en-US" sz="1600" i="1" dirty="0" err="1">
                <a:solidFill>
                  <a:srgbClr val="002060"/>
                </a:solidFill>
              </a:rPr>
              <a:t>ou</a:t>
            </a:r>
            <a:r>
              <a:rPr lang="en-US" sz="1600" i="1" dirty="0">
                <a:solidFill>
                  <a:srgbClr val="002060"/>
                </a:solidFill>
              </a:rPr>
              <a:t> 4 </a:t>
            </a:r>
            <a:r>
              <a:rPr lang="en-US" sz="1600" i="1" dirty="0" err="1">
                <a:solidFill>
                  <a:srgbClr val="002060"/>
                </a:solidFill>
              </a:rPr>
              <a:t>jours</a:t>
            </a:r>
            <a:endParaRPr lang="en-US" sz="1600" i="1" dirty="0">
              <a:solidFill>
                <a:srgbClr val="002060"/>
              </a:solidFill>
            </a:endParaRPr>
          </a:p>
          <a:p>
            <a:pPr marL="564832" lvl="1" indent="-285750" fontAlgn="auto">
              <a:spcAft>
                <a:spcPts val="0"/>
              </a:spcAft>
              <a:buFont typeface="Wingdings" panose="05000000000000000000" pitchFamily="2" charset="2"/>
              <a:buChar char="§"/>
              <a:defRPr/>
            </a:pPr>
            <a:r>
              <a:rPr lang="en-US" sz="1600" i="1" dirty="0" err="1">
                <a:solidFill>
                  <a:srgbClr val="002060"/>
                </a:solidFill>
              </a:rPr>
              <a:t>Antibiothérapie</a:t>
            </a:r>
            <a:r>
              <a:rPr lang="en-US" sz="1600" i="1" dirty="0">
                <a:solidFill>
                  <a:srgbClr val="002060"/>
                </a:solidFill>
              </a:rPr>
              <a:t> </a:t>
            </a:r>
            <a:r>
              <a:rPr lang="en-US" sz="1600" i="1" dirty="0" err="1">
                <a:solidFill>
                  <a:srgbClr val="002060"/>
                </a:solidFill>
              </a:rPr>
              <a:t>d’emblée</a:t>
            </a:r>
            <a:endParaRPr lang="en-US" sz="1600" i="1" dirty="0">
              <a:solidFill>
                <a:srgbClr val="002060"/>
              </a:solidFill>
            </a:endParaRPr>
          </a:p>
          <a:p>
            <a:pPr marL="285750" indent="-285750" fontAlgn="auto">
              <a:spcAft>
                <a:spcPts val="0"/>
              </a:spcAft>
              <a:buFont typeface="Wingdings" panose="05000000000000000000" pitchFamily="2" charset="2"/>
              <a:buChar char="§"/>
              <a:defRPr/>
            </a:pPr>
            <a:r>
              <a:rPr lang="en-US" sz="1800" i="1" dirty="0" err="1">
                <a:solidFill>
                  <a:srgbClr val="002060"/>
                </a:solidFill>
              </a:rPr>
              <a:t>Antibiothérapie</a:t>
            </a:r>
            <a:r>
              <a:rPr lang="en-US" sz="1800" i="1" dirty="0">
                <a:solidFill>
                  <a:srgbClr val="002060"/>
                </a:solidFill>
              </a:rPr>
              <a:t> </a:t>
            </a:r>
            <a:r>
              <a:rPr lang="en-US" sz="1800" i="1" dirty="0" err="1">
                <a:solidFill>
                  <a:srgbClr val="002060"/>
                </a:solidFill>
              </a:rPr>
              <a:t>d’emblée</a:t>
            </a:r>
            <a:r>
              <a:rPr lang="en-US" sz="1800" i="1" dirty="0">
                <a:solidFill>
                  <a:srgbClr val="002060"/>
                </a:solidFill>
              </a:rPr>
              <a:t> :</a:t>
            </a:r>
          </a:p>
          <a:p>
            <a:pPr marL="564832" lvl="1" indent="-285750" fontAlgn="auto">
              <a:spcAft>
                <a:spcPts val="0"/>
              </a:spcAft>
              <a:buFont typeface="Wingdings" panose="05000000000000000000" pitchFamily="2" charset="2"/>
              <a:buChar char="§"/>
              <a:defRPr/>
            </a:pPr>
            <a:r>
              <a:rPr lang="en-US" sz="1600" i="1" dirty="0" err="1">
                <a:solidFill>
                  <a:srgbClr val="002060"/>
                </a:solidFill>
              </a:rPr>
              <a:t>Formes</a:t>
            </a:r>
            <a:r>
              <a:rPr lang="en-US" sz="1600" i="1" dirty="0">
                <a:solidFill>
                  <a:srgbClr val="002060"/>
                </a:solidFill>
              </a:rPr>
              <a:t> </a:t>
            </a:r>
            <a:r>
              <a:rPr lang="en-US" sz="1600" i="1" dirty="0" err="1">
                <a:solidFill>
                  <a:srgbClr val="002060"/>
                </a:solidFill>
              </a:rPr>
              <a:t>aigues</a:t>
            </a:r>
            <a:r>
              <a:rPr lang="en-US" sz="1600" i="1" dirty="0">
                <a:solidFill>
                  <a:srgbClr val="002060"/>
                </a:solidFill>
              </a:rPr>
              <a:t> </a:t>
            </a:r>
            <a:r>
              <a:rPr lang="en-US" sz="1600" i="1" dirty="0" err="1">
                <a:solidFill>
                  <a:srgbClr val="002060"/>
                </a:solidFill>
              </a:rPr>
              <a:t>sévères</a:t>
            </a:r>
            <a:r>
              <a:rPr lang="en-US" sz="1600" i="1" dirty="0">
                <a:solidFill>
                  <a:srgbClr val="002060"/>
                </a:solidFill>
              </a:rPr>
              <a:t> </a:t>
            </a:r>
            <a:r>
              <a:rPr lang="en-US" sz="1600" i="1" dirty="0" err="1">
                <a:solidFill>
                  <a:srgbClr val="002060"/>
                </a:solidFill>
              </a:rPr>
              <a:t>sinusite</a:t>
            </a:r>
            <a:r>
              <a:rPr lang="en-US" sz="1600" i="1" dirty="0">
                <a:solidFill>
                  <a:srgbClr val="002060"/>
                </a:solidFill>
              </a:rPr>
              <a:t> </a:t>
            </a:r>
            <a:r>
              <a:rPr lang="en-US" sz="1600" i="1" dirty="0" err="1">
                <a:solidFill>
                  <a:srgbClr val="002060"/>
                </a:solidFill>
              </a:rPr>
              <a:t>maxillaire</a:t>
            </a:r>
            <a:r>
              <a:rPr lang="en-US" sz="1600" i="1" dirty="0">
                <a:solidFill>
                  <a:srgbClr val="002060"/>
                </a:solidFill>
              </a:rPr>
              <a:t> </a:t>
            </a:r>
            <a:r>
              <a:rPr lang="en-US" sz="1600" i="1" dirty="0" err="1">
                <a:solidFill>
                  <a:srgbClr val="002060"/>
                </a:solidFill>
              </a:rPr>
              <a:t>ou</a:t>
            </a:r>
            <a:r>
              <a:rPr lang="en-US" sz="1600" i="1" dirty="0">
                <a:solidFill>
                  <a:srgbClr val="002060"/>
                </a:solidFill>
              </a:rPr>
              <a:t> </a:t>
            </a:r>
            <a:r>
              <a:rPr lang="en-US" sz="1600" i="1" dirty="0" err="1">
                <a:solidFill>
                  <a:srgbClr val="002060"/>
                </a:solidFill>
              </a:rPr>
              <a:t>frontale</a:t>
            </a:r>
            <a:r>
              <a:rPr lang="en-US" sz="1600" i="1" dirty="0">
                <a:solidFill>
                  <a:srgbClr val="002060"/>
                </a:solidFill>
              </a:rPr>
              <a:t> </a:t>
            </a:r>
            <a:r>
              <a:rPr lang="en-US" sz="1600" i="1" dirty="0" err="1">
                <a:solidFill>
                  <a:srgbClr val="002060"/>
                </a:solidFill>
              </a:rPr>
              <a:t>évoquant</a:t>
            </a:r>
            <a:r>
              <a:rPr lang="en-US" sz="1600" i="1" dirty="0">
                <a:solidFill>
                  <a:srgbClr val="002060"/>
                </a:solidFill>
              </a:rPr>
              <a:t> </a:t>
            </a:r>
            <a:r>
              <a:rPr lang="en-US" sz="1600" i="1" dirty="0" err="1">
                <a:solidFill>
                  <a:srgbClr val="002060"/>
                </a:solidFill>
              </a:rPr>
              <a:t>une</a:t>
            </a:r>
            <a:r>
              <a:rPr lang="en-US" sz="1600" i="1" dirty="0">
                <a:solidFill>
                  <a:srgbClr val="002060"/>
                </a:solidFill>
              </a:rPr>
              <a:t> </a:t>
            </a:r>
            <a:r>
              <a:rPr lang="en-US" sz="1600" i="1" dirty="0" err="1">
                <a:solidFill>
                  <a:srgbClr val="002060"/>
                </a:solidFill>
              </a:rPr>
              <a:t>sinusite</a:t>
            </a:r>
            <a:r>
              <a:rPr lang="en-US" sz="1600" i="1" dirty="0">
                <a:solidFill>
                  <a:srgbClr val="002060"/>
                </a:solidFill>
              </a:rPr>
              <a:t> </a:t>
            </a:r>
            <a:r>
              <a:rPr lang="en-US" sz="1600" i="1" dirty="0" err="1">
                <a:solidFill>
                  <a:srgbClr val="002060"/>
                </a:solidFill>
              </a:rPr>
              <a:t>purulente</a:t>
            </a:r>
            <a:endParaRPr lang="en-US" sz="1600" i="1" dirty="0">
              <a:solidFill>
                <a:srgbClr val="002060"/>
              </a:solidFill>
            </a:endParaRPr>
          </a:p>
          <a:p>
            <a:pPr marL="564832" lvl="1" indent="-285750" fontAlgn="auto">
              <a:spcAft>
                <a:spcPts val="0"/>
              </a:spcAft>
              <a:buFont typeface="Wingdings" panose="05000000000000000000" pitchFamily="2" charset="2"/>
              <a:buChar char="§"/>
              <a:defRPr/>
            </a:pPr>
            <a:r>
              <a:rPr lang="en-US" sz="1600" i="1" dirty="0">
                <a:solidFill>
                  <a:srgbClr val="002060"/>
                </a:solidFill>
              </a:rPr>
              <a:t>Tableau de </a:t>
            </a:r>
            <a:r>
              <a:rPr lang="en-US" sz="1600" i="1" dirty="0" err="1">
                <a:solidFill>
                  <a:srgbClr val="002060"/>
                </a:solidFill>
              </a:rPr>
              <a:t>rhinopharyngite</a:t>
            </a:r>
            <a:r>
              <a:rPr lang="en-US" sz="1600" i="1" dirty="0">
                <a:solidFill>
                  <a:srgbClr val="002060"/>
                </a:solidFill>
              </a:rPr>
              <a:t> </a:t>
            </a:r>
            <a:r>
              <a:rPr lang="en-US" sz="1600" i="1" dirty="0" err="1">
                <a:solidFill>
                  <a:srgbClr val="002060"/>
                </a:solidFill>
              </a:rPr>
              <a:t>évoluant</a:t>
            </a:r>
            <a:r>
              <a:rPr lang="en-US" sz="1600" i="1" dirty="0">
                <a:solidFill>
                  <a:srgbClr val="002060"/>
                </a:solidFill>
              </a:rPr>
              <a:t> </a:t>
            </a:r>
            <a:r>
              <a:rPr lang="en-US" sz="1600" i="1" dirty="0" err="1">
                <a:solidFill>
                  <a:srgbClr val="002060"/>
                </a:solidFill>
              </a:rPr>
              <a:t>depuis</a:t>
            </a:r>
            <a:r>
              <a:rPr lang="en-US" sz="1600" i="1" dirty="0">
                <a:solidFill>
                  <a:srgbClr val="002060"/>
                </a:solidFill>
              </a:rPr>
              <a:t> 10 </a:t>
            </a:r>
            <a:r>
              <a:rPr lang="en-US" sz="1600" i="1" dirty="0" err="1">
                <a:solidFill>
                  <a:srgbClr val="002060"/>
                </a:solidFill>
              </a:rPr>
              <a:t>jous</a:t>
            </a:r>
            <a:r>
              <a:rPr lang="en-US" sz="1600" i="1" dirty="0">
                <a:solidFill>
                  <a:srgbClr val="002060"/>
                </a:solidFill>
              </a:rPr>
              <a:t> sans </a:t>
            </a:r>
            <a:r>
              <a:rPr lang="en-US" sz="1600" i="1" dirty="0" err="1">
                <a:solidFill>
                  <a:srgbClr val="002060"/>
                </a:solidFill>
              </a:rPr>
              <a:t>signe</a:t>
            </a:r>
            <a:r>
              <a:rPr lang="en-US" sz="1600" i="1" dirty="0">
                <a:solidFill>
                  <a:srgbClr val="002060"/>
                </a:solidFill>
              </a:rPr>
              <a:t> </a:t>
            </a:r>
            <a:r>
              <a:rPr lang="en-US" sz="1600" i="1" dirty="0" err="1">
                <a:solidFill>
                  <a:srgbClr val="002060"/>
                </a:solidFill>
              </a:rPr>
              <a:t>d’amelioration</a:t>
            </a:r>
            <a:r>
              <a:rPr lang="en-US" sz="1600" i="1" dirty="0">
                <a:solidFill>
                  <a:srgbClr val="002060"/>
                </a:solidFill>
              </a:rPr>
              <a:t> </a:t>
            </a:r>
            <a:r>
              <a:rPr lang="en-US" sz="1600" i="1" dirty="0" err="1">
                <a:solidFill>
                  <a:srgbClr val="002060"/>
                </a:solidFill>
              </a:rPr>
              <a:t>ou</a:t>
            </a:r>
            <a:r>
              <a:rPr lang="en-US" sz="1600" i="1" dirty="0">
                <a:solidFill>
                  <a:srgbClr val="002060"/>
                </a:solidFill>
              </a:rPr>
              <a:t> se </a:t>
            </a:r>
            <a:r>
              <a:rPr lang="en-US" sz="1600" i="1" dirty="0" err="1">
                <a:solidFill>
                  <a:srgbClr val="002060"/>
                </a:solidFill>
              </a:rPr>
              <a:t>réaggravant</a:t>
            </a:r>
            <a:r>
              <a:rPr lang="en-US" sz="1600" i="1" dirty="0">
                <a:solidFill>
                  <a:srgbClr val="002060"/>
                </a:solidFill>
              </a:rPr>
              <a:t> </a:t>
            </a:r>
            <a:r>
              <a:rPr lang="en-US" sz="1600" i="1" dirty="0" err="1">
                <a:solidFill>
                  <a:srgbClr val="002060"/>
                </a:solidFill>
              </a:rPr>
              <a:t>secondairement</a:t>
            </a:r>
            <a:endParaRPr lang="en-US" sz="1600" i="1" dirty="0">
              <a:solidFill>
                <a:srgbClr val="002060"/>
              </a:solidFill>
            </a:endParaRPr>
          </a:p>
          <a:p>
            <a:pPr marL="285750" indent="-285750" fontAlgn="auto">
              <a:spcAft>
                <a:spcPts val="0"/>
              </a:spcAft>
              <a:buFont typeface="Wingdings" panose="05000000000000000000" pitchFamily="2" charset="2"/>
              <a:buChar char="§"/>
              <a:defRPr/>
            </a:pPr>
            <a:r>
              <a:rPr lang="en-US" sz="1800" i="1" dirty="0">
                <a:solidFill>
                  <a:srgbClr val="002060"/>
                </a:solidFill>
              </a:rPr>
              <a:t>A la naissance : </a:t>
            </a:r>
            <a:r>
              <a:rPr lang="en-US" sz="1800" i="1" dirty="0" err="1">
                <a:solidFill>
                  <a:srgbClr val="002060"/>
                </a:solidFill>
              </a:rPr>
              <a:t>Seul</a:t>
            </a:r>
            <a:r>
              <a:rPr lang="en-US" sz="1800" i="1" dirty="0">
                <a:solidFill>
                  <a:srgbClr val="002060"/>
                </a:solidFill>
              </a:rPr>
              <a:t> </a:t>
            </a:r>
            <a:r>
              <a:rPr lang="en-US" sz="1800" i="1" dirty="0" err="1">
                <a:solidFill>
                  <a:srgbClr val="002060"/>
                </a:solidFill>
              </a:rPr>
              <a:t>l’ethmoide</a:t>
            </a:r>
            <a:r>
              <a:rPr lang="en-US" sz="1800" i="1" dirty="0">
                <a:solidFill>
                  <a:srgbClr val="002060"/>
                </a:solidFill>
              </a:rPr>
              <a:t> </a:t>
            </a:r>
            <a:r>
              <a:rPr lang="en-US" sz="1800" i="1" dirty="0" err="1">
                <a:solidFill>
                  <a:srgbClr val="002060"/>
                </a:solidFill>
              </a:rPr>
              <a:t>est</a:t>
            </a:r>
            <a:r>
              <a:rPr lang="en-US" sz="1800" i="1" dirty="0">
                <a:solidFill>
                  <a:srgbClr val="002060"/>
                </a:solidFill>
              </a:rPr>
              <a:t> </a:t>
            </a:r>
            <a:r>
              <a:rPr lang="en-US" sz="1800" i="1" dirty="0" err="1">
                <a:solidFill>
                  <a:srgbClr val="002060"/>
                </a:solidFill>
              </a:rPr>
              <a:t>présent</a:t>
            </a:r>
            <a:r>
              <a:rPr lang="en-US" sz="1800" i="1" dirty="0">
                <a:solidFill>
                  <a:srgbClr val="002060"/>
                </a:solidFill>
              </a:rPr>
              <a:t>. </a:t>
            </a:r>
            <a:r>
              <a:rPr lang="en-US" sz="1800" i="1" dirty="0" err="1">
                <a:solidFill>
                  <a:srgbClr val="002060"/>
                </a:solidFill>
              </a:rPr>
              <a:t>Ethmoïdite</a:t>
            </a:r>
            <a:r>
              <a:rPr lang="en-US" sz="1800" i="1" dirty="0">
                <a:solidFill>
                  <a:srgbClr val="002060"/>
                </a:solidFill>
              </a:rPr>
              <a:t> : </a:t>
            </a:r>
            <a:r>
              <a:rPr lang="en-US" sz="1800" i="1" dirty="0" err="1">
                <a:solidFill>
                  <a:srgbClr val="002060"/>
                </a:solidFill>
              </a:rPr>
              <a:t>signes</a:t>
            </a:r>
            <a:r>
              <a:rPr lang="en-US" sz="1800" i="1" dirty="0">
                <a:solidFill>
                  <a:srgbClr val="002060"/>
                </a:solidFill>
              </a:rPr>
              <a:t> </a:t>
            </a:r>
            <a:r>
              <a:rPr lang="en-US" sz="1800" i="1" dirty="0" err="1">
                <a:solidFill>
                  <a:srgbClr val="002060"/>
                </a:solidFill>
              </a:rPr>
              <a:t>oculaires</a:t>
            </a:r>
            <a:r>
              <a:rPr lang="en-US" sz="1800" i="1" dirty="0">
                <a:solidFill>
                  <a:srgbClr val="002060"/>
                </a:solidFill>
              </a:rPr>
              <a:t> </a:t>
            </a:r>
            <a:r>
              <a:rPr lang="en-US" sz="1800" i="1" dirty="0" err="1">
                <a:solidFill>
                  <a:srgbClr val="002060"/>
                </a:solidFill>
              </a:rPr>
              <a:t>prédominant</a:t>
            </a:r>
            <a:endParaRPr lang="en-US" sz="1800" i="1" dirty="0">
              <a:solidFill>
                <a:srgbClr val="002060"/>
              </a:solidFill>
            </a:endParaRPr>
          </a:p>
          <a:p>
            <a:pPr marL="285750" indent="-285750" fontAlgn="auto">
              <a:spcAft>
                <a:spcPts val="0"/>
              </a:spcAft>
              <a:buFont typeface="Wingdings" panose="05000000000000000000" pitchFamily="2" charset="2"/>
              <a:buChar char="§"/>
              <a:defRPr/>
            </a:pPr>
            <a:r>
              <a:rPr lang="fr-FR" sz="1800" i="1" dirty="0">
                <a:solidFill>
                  <a:srgbClr val="002060"/>
                </a:solidFill>
              </a:rPr>
              <a:t>Chez l'enfant, les sinusites sont :</a:t>
            </a:r>
          </a:p>
          <a:p>
            <a:pPr marL="564832" lvl="1" indent="-285750" fontAlgn="auto">
              <a:spcAft>
                <a:spcPts val="0"/>
              </a:spcAft>
              <a:buFont typeface="Wingdings" panose="05000000000000000000" pitchFamily="2" charset="2"/>
              <a:buChar char="§"/>
              <a:defRPr/>
            </a:pPr>
            <a:r>
              <a:rPr lang="fr-FR" sz="1600" i="1" dirty="0">
                <a:solidFill>
                  <a:srgbClr val="002060"/>
                </a:solidFill>
              </a:rPr>
              <a:t>éthmoïdales surtout entre 6 mois et 5 ans, </a:t>
            </a:r>
          </a:p>
          <a:p>
            <a:pPr marL="564832" lvl="1" indent="-285750" fontAlgn="auto">
              <a:spcAft>
                <a:spcPts val="0"/>
              </a:spcAft>
              <a:buFont typeface="Wingdings" panose="05000000000000000000" pitchFamily="2" charset="2"/>
              <a:buChar char="§"/>
              <a:defRPr/>
            </a:pPr>
            <a:r>
              <a:rPr lang="fr-FR" sz="1600" i="1" dirty="0">
                <a:solidFill>
                  <a:srgbClr val="002060"/>
                </a:solidFill>
              </a:rPr>
              <a:t>sphénoïdale ou ethmoïdales à partir de 3 ans, </a:t>
            </a:r>
          </a:p>
          <a:p>
            <a:pPr marL="564832" lvl="1" indent="-285750" fontAlgn="auto">
              <a:spcAft>
                <a:spcPts val="0"/>
              </a:spcAft>
              <a:buFont typeface="Wingdings" panose="05000000000000000000" pitchFamily="2" charset="2"/>
              <a:buChar char="§"/>
              <a:defRPr/>
            </a:pPr>
            <a:r>
              <a:rPr lang="fr-FR" sz="1600" i="1" dirty="0">
                <a:solidFill>
                  <a:srgbClr val="002060"/>
                </a:solidFill>
              </a:rPr>
              <a:t>maxillaires à partir de 5 ans, </a:t>
            </a:r>
          </a:p>
          <a:p>
            <a:pPr marL="564832" lvl="1" indent="-285750" fontAlgn="auto">
              <a:spcAft>
                <a:spcPts val="0"/>
              </a:spcAft>
              <a:buFont typeface="Wingdings" panose="05000000000000000000" pitchFamily="2" charset="2"/>
              <a:buChar char="§"/>
              <a:defRPr/>
            </a:pPr>
            <a:r>
              <a:rPr lang="fr-FR" sz="1600" i="1" dirty="0">
                <a:solidFill>
                  <a:srgbClr val="002060"/>
                </a:solidFill>
              </a:rPr>
              <a:t>frontales surtout à partir de 10 ans</a:t>
            </a:r>
            <a:endParaRPr lang="en-US" sz="1600" i="1" dirty="0">
              <a:solidFill>
                <a:srgbClr val="002060"/>
              </a:solidFill>
            </a:endParaRPr>
          </a:p>
          <a:p>
            <a:pPr marL="0" indent="0" fontAlgn="auto">
              <a:spcAft>
                <a:spcPts val="0"/>
              </a:spcAft>
              <a:buFont typeface="Arial" panose="020B0604020202020204" pitchFamily="34" charset="0"/>
              <a:buNone/>
              <a:defRPr/>
            </a:pPr>
            <a:endParaRPr lang="en-US" sz="1800" i="1" dirty="0">
              <a:solidFill>
                <a:srgbClr val="002060"/>
              </a:solidFill>
            </a:endParaRPr>
          </a:p>
        </p:txBody>
      </p:sp>
      <p:pic>
        <p:nvPicPr>
          <p:cNvPr id="33796" name="Imag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14463" y="404813"/>
            <a:ext cx="9205912"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space réservé de la date 1"/>
          <p:cNvSpPr>
            <a:spLocks noGrp="1"/>
          </p:cNvSpPr>
          <p:nvPr>
            <p:ph type="dt" sz="quarter" idx="10"/>
          </p:nvPr>
        </p:nvSpPr>
        <p:spPr/>
        <p:txBody>
          <a:bodyPr/>
          <a:lstStyle/>
          <a:p>
            <a:pPr>
              <a:defRPr/>
            </a:pPr>
            <a:fld id="{F95F2479-84CE-4758-A32E-CEC0B2DF0D12}" type="datetime10">
              <a:rPr lang="fr-FR"/>
              <a:pPr>
                <a:defRPr/>
              </a:pPr>
              <a:t>18:17</a:t>
            </a:fld>
            <a:endParaRPr lang="fr-FR"/>
          </a:p>
        </p:txBody>
      </p:sp>
      <p:sp>
        <p:nvSpPr>
          <p:cNvPr id="4" name="Espace réservé du numéro de diapositive 3"/>
          <p:cNvSpPr>
            <a:spLocks noGrp="1"/>
          </p:cNvSpPr>
          <p:nvPr>
            <p:ph type="sldNum" sz="quarter" idx="12"/>
          </p:nvPr>
        </p:nvSpPr>
        <p:spPr/>
        <p:txBody>
          <a:bodyPr/>
          <a:lstStyle/>
          <a:p>
            <a:pPr>
              <a:defRPr/>
            </a:pPr>
            <a:fld id="{D91C0271-4BE1-47F9-B4BA-147F9AA42CB1}" type="slidenum">
              <a:rPr lang="fr-FR" smtClean="0"/>
              <a:pPr>
                <a:defRPr/>
              </a:pPr>
              <a:t>20</a:t>
            </a:fld>
            <a:endParaRPr lang="fr-FR"/>
          </a:p>
        </p:txBody>
      </p:sp>
    </p:spTree>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Placeholder 2"/>
          <p:cNvSpPr>
            <a:spLocks noGrp="1"/>
          </p:cNvSpPr>
          <p:nvPr>
            <p:ph type="body" idx="1"/>
          </p:nvPr>
        </p:nvSpPr>
        <p:spPr>
          <a:xfrm>
            <a:off x="1630363" y="1087438"/>
            <a:ext cx="8785225" cy="512762"/>
          </a:xfrm>
        </p:spPr>
        <p:txBody>
          <a:bodyPr/>
          <a:lstStyle/>
          <a:p>
            <a:pPr>
              <a:lnSpc>
                <a:spcPct val="100000"/>
              </a:lnSpc>
              <a:spcBef>
                <a:spcPct val="0"/>
              </a:spcBef>
            </a:pPr>
            <a:r>
              <a:rPr lang="en-US" altLang="fr-FR" sz="2000" b="1" u="sng">
                <a:solidFill>
                  <a:srgbClr val="0070C0"/>
                </a:solidFill>
              </a:rPr>
              <a:t>Infections ORL et des V.A.S</a:t>
            </a:r>
            <a:r>
              <a:rPr lang="en-US" altLang="fr-FR" sz="2000" b="1">
                <a:solidFill>
                  <a:srgbClr val="0070C0"/>
                </a:solidFill>
              </a:rPr>
              <a:t>					</a:t>
            </a:r>
            <a:r>
              <a:rPr lang="en-US" altLang="fr-FR" sz="2000" b="1" u="sng">
                <a:solidFill>
                  <a:srgbClr val="0070C0"/>
                </a:solidFill>
              </a:rPr>
              <a:t>Sinusite</a:t>
            </a:r>
            <a:endParaRPr lang="fr-FR" altLang="fr-FR" sz="2000" u="sng">
              <a:solidFill>
                <a:srgbClr val="164B4F"/>
              </a:solidFill>
            </a:endParaRPr>
          </a:p>
          <a:p>
            <a:pPr>
              <a:spcBef>
                <a:spcPct val="0"/>
              </a:spcBef>
            </a:pPr>
            <a:endParaRPr lang="en-US" altLang="fr-FR"/>
          </a:p>
        </p:txBody>
      </p:sp>
      <p:sp>
        <p:nvSpPr>
          <p:cNvPr id="6" name="Content Placeholder 5"/>
          <p:cNvSpPr>
            <a:spLocks noGrp="1"/>
          </p:cNvSpPr>
          <p:nvPr>
            <p:ph sz="quarter" idx="4"/>
          </p:nvPr>
        </p:nvSpPr>
        <p:spPr>
          <a:xfrm>
            <a:off x="1054100" y="1600200"/>
            <a:ext cx="9840913" cy="4572000"/>
          </a:xfrm>
        </p:spPr>
        <p:txBody>
          <a:bodyPr rtlCol="0">
            <a:normAutofit/>
          </a:bodyPr>
          <a:lstStyle/>
          <a:p>
            <a:pPr marL="285750" indent="-285750" fontAlgn="auto">
              <a:spcAft>
                <a:spcPts val="0"/>
              </a:spcAft>
              <a:defRPr/>
            </a:pPr>
            <a:r>
              <a:rPr lang="en-US" sz="2000" i="1" dirty="0" err="1">
                <a:solidFill>
                  <a:srgbClr val="002060"/>
                </a:solidFill>
              </a:rPr>
              <a:t>Sinusite</a:t>
            </a:r>
            <a:r>
              <a:rPr lang="en-US" sz="2000" i="1" dirty="0">
                <a:solidFill>
                  <a:srgbClr val="002060"/>
                </a:solidFill>
              </a:rPr>
              <a:t> </a:t>
            </a:r>
            <a:r>
              <a:rPr lang="en-US" sz="2000" i="1" dirty="0" err="1">
                <a:solidFill>
                  <a:srgbClr val="002060"/>
                </a:solidFill>
              </a:rPr>
              <a:t>maxillaire</a:t>
            </a:r>
            <a:r>
              <a:rPr lang="en-US" sz="2000" i="1" dirty="0">
                <a:solidFill>
                  <a:srgbClr val="002060"/>
                </a:solidFill>
              </a:rPr>
              <a:t> </a:t>
            </a:r>
            <a:r>
              <a:rPr lang="en-US" sz="2000" i="1" dirty="0" err="1">
                <a:solidFill>
                  <a:srgbClr val="002060"/>
                </a:solidFill>
              </a:rPr>
              <a:t>aigue</a:t>
            </a:r>
            <a:r>
              <a:rPr lang="en-US" sz="2000" i="1" dirty="0">
                <a:solidFill>
                  <a:srgbClr val="002060"/>
                </a:solidFill>
              </a:rPr>
              <a:t> : </a:t>
            </a:r>
            <a:r>
              <a:rPr lang="en-US" sz="2000" b="1" i="1" dirty="0" err="1">
                <a:solidFill>
                  <a:srgbClr val="002060"/>
                </a:solidFill>
              </a:rPr>
              <a:t>Amoxicilline</a:t>
            </a:r>
            <a:r>
              <a:rPr lang="en-US" sz="2000" i="1" dirty="0">
                <a:solidFill>
                  <a:srgbClr val="002060"/>
                </a:solidFill>
              </a:rPr>
              <a:t> : 80 à 90 mg / kg / j / 7 à 10 </a:t>
            </a:r>
            <a:r>
              <a:rPr lang="en-US" sz="2000" i="1" dirty="0" err="1">
                <a:solidFill>
                  <a:srgbClr val="002060"/>
                </a:solidFill>
              </a:rPr>
              <a:t>jours</a:t>
            </a:r>
            <a:r>
              <a:rPr lang="en-US" sz="2000" i="1" dirty="0">
                <a:solidFill>
                  <a:srgbClr val="002060"/>
                </a:solidFill>
              </a:rPr>
              <a:t>, </a:t>
            </a:r>
            <a:r>
              <a:rPr lang="en-US" sz="2000" i="1" dirty="0" err="1">
                <a:solidFill>
                  <a:srgbClr val="002060"/>
                </a:solidFill>
              </a:rPr>
              <a:t>en</a:t>
            </a:r>
            <a:r>
              <a:rPr lang="en-US" sz="2000" i="1" dirty="0">
                <a:solidFill>
                  <a:srgbClr val="002060"/>
                </a:solidFill>
              </a:rPr>
              <a:t> 2 à 3 </a:t>
            </a:r>
            <a:r>
              <a:rPr lang="en-US" sz="2000" i="1" dirty="0" err="1">
                <a:solidFill>
                  <a:srgbClr val="002060"/>
                </a:solidFill>
              </a:rPr>
              <a:t>prises</a:t>
            </a:r>
            <a:endParaRPr lang="en-US" sz="2000" i="1" dirty="0">
              <a:solidFill>
                <a:srgbClr val="002060"/>
              </a:solidFill>
            </a:endParaRPr>
          </a:p>
          <a:p>
            <a:pPr marL="285750" indent="-285750" fontAlgn="auto">
              <a:spcAft>
                <a:spcPts val="0"/>
              </a:spcAft>
              <a:defRPr/>
            </a:pPr>
            <a:r>
              <a:rPr lang="en-US" sz="2000" i="1" dirty="0" err="1">
                <a:solidFill>
                  <a:srgbClr val="002060"/>
                </a:solidFill>
              </a:rPr>
              <a:t>Autres</a:t>
            </a:r>
            <a:r>
              <a:rPr lang="en-US" sz="2000" i="1" dirty="0">
                <a:solidFill>
                  <a:srgbClr val="002060"/>
                </a:solidFill>
              </a:rPr>
              <a:t> </a:t>
            </a:r>
            <a:r>
              <a:rPr lang="en-US" sz="2000" i="1" dirty="0" err="1">
                <a:solidFill>
                  <a:srgbClr val="002060"/>
                </a:solidFill>
              </a:rPr>
              <a:t>sinusites</a:t>
            </a:r>
            <a:r>
              <a:rPr lang="en-US" sz="2000" i="1" dirty="0">
                <a:solidFill>
                  <a:srgbClr val="002060"/>
                </a:solidFill>
              </a:rPr>
              <a:t> :</a:t>
            </a:r>
          </a:p>
          <a:p>
            <a:pPr marL="564832" lvl="1" indent="-285750" fontAlgn="auto">
              <a:spcAft>
                <a:spcPts val="0"/>
              </a:spcAft>
              <a:buFont typeface="Euphemia" pitchFamily="34" charset="0"/>
              <a:buChar char="–"/>
              <a:defRPr/>
            </a:pPr>
            <a:r>
              <a:rPr lang="en-US" i="1" dirty="0" err="1">
                <a:solidFill>
                  <a:srgbClr val="002060"/>
                </a:solidFill>
              </a:rPr>
              <a:t>Sinusite</a:t>
            </a:r>
            <a:r>
              <a:rPr lang="en-US" i="1" dirty="0">
                <a:solidFill>
                  <a:srgbClr val="002060"/>
                </a:solidFill>
              </a:rPr>
              <a:t> </a:t>
            </a:r>
            <a:r>
              <a:rPr lang="en-US" i="1" dirty="0" err="1">
                <a:solidFill>
                  <a:srgbClr val="002060"/>
                </a:solidFill>
              </a:rPr>
              <a:t>maxillaire</a:t>
            </a:r>
            <a:r>
              <a:rPr lang="en-US" i="1" dirty="0">
                <a:solidFill>
                  <a:srgbClr val="002060"/>
                </a:solidFill>
              </a:rPr>
              <a:t> </a:t>
            </a:r>
            <a:r>
              <a:rPr lang="en-US" i="1" dirty="0" err="1">
                <a:solidFill>
                  <a:srgbClr val="002060"/>
                </a:solidFill>
              </a:rPr>
              <a:t>aigue</a:t>
            </a:r>
            <a:r>
              <a:rPr lang="en-US" i="1" dirty="0">
                <a:solidFill>
                  <a:srgbClr val="002060"/>
                </a:solidFill>
              </a:rPr>
              <a:t> avec </a:t>
            </a:r>
            <a:r>
              <a:rPr lang="en-US" i="1" dirty="0" err="1">
                <a:solidFill>
                  <a:srgbClr val="002060"/>
                </a:solidFill>
              </a:rPr>
              <a:t>échec</a:t>
            </a:r>
            <a:r>
              <a:rPr lang="en-US" i="1" dirty="0">
                <a:solidFill>
                  <a:srgbClr val="002060"/>
                </a:solidFill>
              </a:rPr>
              <a:t> </a:t>
            </a:r>
            <a:r>
              <a:rPr lang="en-US" i="1" dirty="0" err="1">
                <a:solidFill>
                  <a:srgbClr val="002060"/>
                </a:solidFill>
              </a:rPr>
              <a:t>Amoxicilline</a:t>
            </a:r>
            <a:r>
              <a:rPr lang="en-US" i="1" dirty="0">
                <a:solidFill>
                  <a:srgbClr val="002060"/>
                </a:solidFill>
              </a:rPr>
              <a:t>, </a:t>
            </a:r>
            <a:r>
              <a:rPr lang="fr-FR" i="1" dirty="0">
                <a:solidFill>
                  <a:srgbClr val="002060"/>
                </a:solidFill>
              </a:rPr>
              <a:t>après documentation bactériologique et/ou radiologique</a:t>
            </a:r>
            <a:endParaRPr lang="en-US" i="1" dirty="0">
              <a:solidFill>
                <a:srgbClr val="002060"/>
              </a:solidFill>
            </a:endParaRPr>
          </a:p>
          <a:p>
            <a:pPr marL="564832" lvl="1" indent="-285750" fontAlgn="auto">
              <a:spcAft>
                <a:spcPts val="0"/>
              </a:spcAft>
              <a:buFont typeface="Euphemia" pitchFamily="34" charset="0"/>
              <a:buChar char="–"/>
              <a:defRPr/>
            </a:pPr>
            <a:r>
              <a:rPr lang="en-US" i="1" dirty="0" err="1">
                <a:solidFill>
                  <a:srgbClr val="002060"/>
                </a:solidFill>
              </a:rPr>
              <a:t>Sinusite</a:t>
            </a:r>
            <a:r>
              <a:rPr lang="en-US" i="1" dirty="0">
                <a:solidFill>
                  <a:srgbClr val="002060"/>
                </a:solidFill>
              </a:rPr>
              <a:t> </a:t>
            </a:r>
            <a:r>
              <a:rPr lang="en-US" i="1" dirty="0" err="1">
                <a:solidFill>
                  <a:srgbClr val="002060"/>
                </a:solidFill>
              </a:rPr>
              <a:t>maxillaire</a:t>
            </a:r>
            <a:r>
              <a:rPr lang="en-US" i="1" dirty="0">
                <a:solidFill>
                  <a:srgbClr val="002060"/>
                </a:solidFill>
              </a:rPr>
              <a:t> </a:t>
            </a:r>
            <a:r>
              <a:rPr lang="en-US" i="1" dirty="0" err="1">
                <a:solidFill>
                  <a:srgbClr val="002060"/>
                </a:solidFill>
              </a:rPr>
              <a:t>aigue</a:t>
            </a:r>
            <a:r>
              <a:rPr lang="en-US" i="1" dirty="0">
                <a:solidFill>
                  <a:srgbClr val="002060"/>
                </a:solidFill>
              </a:rPr>
              <a:t> </a:t>
            </a:r>
            <a:r>
              <a:rPr lang="en-US" i="1" dirty="0" err="1">
                <a:solidFill>
                  <a:srgbClr val="002060"/>
                </a:solidFill>
              </a:rPr>
              <a:t>d’origine</a:t>
            </a:r>
            <a:r>
              <a:rPr lang="en-US" i="1" dirty="0">
                <a:solidFill>
                  <a:srgbClr val="002060"/>
                </a:solidFill>
              </a:rPr>
              <a:t> </a:t>
            </a:r>
            <a:r>
              <a:rPr lang="en-US" i="1" dirty="0" err="1">
                <a:solidFill>
                  <a:srgbClr val="002060"/>
                </a:solidFill>
              </a:rPr>
              <a:t>dentaire</a:t>
            </a:r>
            <a:r>
              <a:rPr lang="en-US" i="1" dirty="0">
                <a:solidFill>
                  <a:srgbClr val="002060"/>
                </a:solidFill>
              </a:rPr>
              <a:t> </a:t>
            </a:r>
          </a:p>
          <a:p>
            <a:pPr marL="564832" lvl="1" indent="-285750" fontAlgn="auto">
              <a:spcAft>
                <a:spcPts val="0"/>
              </a:spcAft>
              <a:buFont typeface="Euphemia" pitchFamily="34" charset="0"/>
              <a:buChar char="–"/>
              <a:defRPr/>
            </a:pPr>
            <a:r>
              <a:rPr lang="en-US" i="1" dirty="0" err="1">
                <a:solidFill>
                  <a:srgbClr val="002060"/>
                </a:solidFill>
              </a:rPr>
              <a:t>Sinusite</a:t>
            </a:r>
            <a:r>
              <a:rPr lang="en-US" i="1" dirty="0">
                <a:solidFill>
                  <a:srgbClr val="002060"/>
                </a:solidFill>
              </a:rPr>
              <a:t> </a:t>
            </a:r>
            <a:r>
              <a:rPr lang="en-US" i="1" dirty="0" err="1">
                <a:solidFill>
                  <a:srgbClr val="002060"/>
                </a:solidFill>
              </a:rPr>
              <a:t>frontale</a:t>
            </a:r>
            <a:r>
              <a:rPr lang="en-US" i="1" dirty="0">
                <a:solidFill>
                  <a:srgbClr val="002060"/>
                </a:solidFill>
              </a:rPr>
              <a:t>, </a:t>
            </a:r>
            <a:r>
              <a:rPr lang="en-US" i="1" dirty="0" err="1">
                <a:solidFill>
                  <a:srgbClr val="002060"/>
                </a:solidFill>
              </a:rPr>
              <a:t>sphénoidale</a:t>
            </a:r>
            <a:r>
              <a:rPr lang="en-US" i="1" dirty="0">
                <a:solidFill>
                  <a:srgbClr val="002060"/>
                </a:solidFill>
              </a:rPr>
              <a:t> </a:t>
            </a:r>
            <a:r>
              <a:rPr lang="en-US" i="1" dirty="0" err="1">
                <a:solidFill>
                  <a:srgbClr val="002060"/>
                </a:solidFill>
              </a:rPr>
              <a:t>ou</a:t>
            </a:r>
            <a:r>
              <a:rPr lang="en-US" i="1" dirty="0">
                <a:solidFill>
                  <a:srgbClr val="002060"/>
                </a:solidFill>
              </a:rPr>
              <a:t> </a:t>
            </a:r>
            <a:r>
              <a:rPr lang="en-US" i="1" dirty="0" err="1">
                <a:solidFill>
                  <a:srgbClr val="002060"/>
                </a:solidFill>
              </a:rPr>
              <a:t>ethmoidale</a:t>
            </a:r>
            <a:endParaRPr lang="en-US" i="1" dirty="0">
              <a:solidFill>
                <a:srgbClr val="002060"/>
              </a:solidFill>
            </a:endParaRPr>
          </a:p>
          <a:p>
            <a:pPr marL="0" indent="0" fontAlgn="auto">
              <a:spcAft>
                <a:spcPts val="0"/>
              </a:spcAft>
              <a:buFont typeface="Arial" panose="020B0604020202020204" pitchFamily="34" charset="0"/>
              <a:buNone/>
              <a:defRPr/>
            </a:pPr>
            <a:r>
              <a:rPr lang="en-US" sz="2000" i="1" dirty="0">
                <a:solidFill>
                  <a:srgbClr val="002060"/>
                </a:solidFill>
              </a:rPr>
              <a:t>	</a:t>
            </a:r>
            <a:r>
              <a:rPr lang="en-US" sz="2000" b="1" i="1" dirty="0" err="1">
                <a:solidFill>
                  <a:srgbClr val="002060"/>
                </a:solidFill>
              </a:rPr>
              <a:t>Amoxicilline</a:t>
            </a:r>
            <a:r>
              <a:rPr lang="en-US" sz="2000" b="1" i="1" dirty="0">
                <a:solidFill>
                  <a:srgbClr val="002060"/>
                </a:solidFill>
              </a:rPr>
              <a:t>/</a:t>
            </a:r>
            <a:r>
              <a:rPr lang="en-US" sz="2000" b="1" i="1" dirty="0" err="1">
                <a:solidFill>
                  <a:srgbClr val="002060"/>
                </a:solidFill>
              </a:rPr>
              <a:t>Acide</a:t>
            </a:r>
            <a:r>
              <a:rPr lang="en-US" sz="2000" b="1" i="1" dirty="0">
                <a:solidFill>
                  <a:srgbClr val="002060"/>
                </a:solidFill>
              </a:rPr>
              <a:t> </a:t>
            </a:r>
            <a:r>
              <a:rPr lang="en-US" sz="2000" b="1" i="1" dirty="0" err="1">
                <a:solidFill>
                  <a:srgbClr val="002060"/>
                </a:solidFill>
              </a:rPr>
              <a:t>Clavulanique</a:t>
            </a:r>
            <a:r>
              <a:rPr lang="en-US" sz="2000" b="1" i="1" dirty="0">
                <a:solidFill>
                  <a:srgbClr val="002060"/>
                </a:solidFill>
              </a:rPr>
              <a:t> </a:t>
            </a:r>
            <a:r>
              <a:rPr lang="en-US" sz="2000" i="1" dirty="0">
                <a:solidFill>
                  <a:srgbClr val="002060"/>
                </a:solidFill>
              </a:rPr>
              <a:t>: 80 mg/kg/j </a:t>
            </a:r>
            <a:r>
              <a:rPr lang="en-US" sz="2000" i="1" dirty="0" err="1">
                <a:solidFill>
                  <a:srgbClr val="002060"/>
                </a:solidFill>
              </a:rPr>
              <a:t>Amox</a:t>
            </a:r>
            <a:r>
              <a:rPr lang="en-US" sz="2000" i="1" dirty="0">
                <a:solidFill>
                  <a:srgbClr val="002060"/>
                </a:solidFill>
              </a:rPr>
              <a:t> : dose </a:t>
            </a:r>
            <a:r>
              <a:rPr lang="en-US" sz="2000" i="1" dirty="0" err="1">
                <a:solidFill>
                  <a:srgbClr val="002060"/>
                </a:solidFill>
              </a:rPr>
              <a:t>poids</a:t>
            </a:r>
            <a:r>
              <a:rPr lang="en-US" sz="2000" i="1" dirty="0">
                <a:solidFill>
                  <a:srgbClr val="002060"/>
                </a:solidFill>
              </a:rPr>
              <a:t> 3 </a:t>
            </a:r>
            <a:r>
              <a:rPr lang="en-US" sz="2000" i="1" dirty="0" err="1">
                <a:solidFill>
                  <a:srgbClr val="002060"/>
                </a:solidFill>
              </a:rPr>
              <a:t>fois</a:t>
            </a:r>
            <a:r>
              <a:rPr lang="en-US" sz="2000" i="1" dirty="0">
                <a:solidFill>
                  <a:srgbClr val="002060"/>
                </a:solidFill>
              </a:rPr>
              <a:t> par 	jour pendant 7 à 10 </a:t>
            </a:r>
            <a:r>
              <a:rPr lang="en-US" sz="2000" i="1" dirty="0" err="1">
                <a:solidFill>
                  <a:srgbClr val="002060"/>
                </a:solidFill>
              </a:rPr>
              <a:t>jours</a:t>
            </a:r>
            <a:endParaRPr lang="en-US" sz="2000" i="1" dirty="0">
              <a:solidFill>
                <a:srgbClr val="002060"/>
              </a:solidFill>
            </a:endParaRPr>
          </a:p>
          <a:p>
            <a:pPr marL="285750" indent="-285750" fontAlgn="auto">
              <a:spcAft>
                <a:spcPts val="0"/>
              </a:spcAft>
              <a:defRPr/>
            </a:pPr>
            <a:r>
              <a:rPr lang="en-US" sz="2000" i="1" dirty="0">
                <a:solidFill>
                  <a:srgbClr val="002060"/>
                </a:solidFill>
              </a:rPr>
              <a:t>Si </a:t>
            </a:r>
            <a:r>
              <a:rPr lang="en-US" sz="2000" i="1" dirty="0" err="1">
                <a:solidFill>
                  <a:srgbClr val="002060"/>
                </a:solidFill>
              </a:rPr>
              <a:t>Allergie</a:t>
            </a:r>
            <a:r>
              <a:rPr lang="en-US" sz="2000" i="1" dirty="0">
                <a:solidFill>
                  <a:srgbClr val="002060"/>
                </a:solidFill>
              </a:rPr>
              <a:t> à la </a:t>
            </a:r>
            <a:r>
              <a:rPr lang="en-US" sz="2000" i="1" dirty="0" err="1">
                <a:solidFill>
                  <a:srgbClr val="002060"/>
                </a:solidFill>
              </a:rPr>
              <a:t>pénicilline</a:t>
            </a:r>
            <a:r>
              <a:rPr lang="en-US" sz="2000" i="1" dirty="0">
                <a:solidFill>
                  <a:srgbClr val="002060"/>
                </a:solidFill>
              </a:rPr>
              <a:t>: </a:t>
            </a:r>
            <a:r>
              <a:rPr lang="en-US" sz="2000" i="1" dirty="0" err="1">
                <a:solidFill>
                  <a:srgbClr val="002060"/>
                </a:solidFill>
              </a:rPr>
              <a:t>avis</a:t>
            </a:r>
            <a:r>
              <a:rPr lang="en-US" sz="2000" i="1" dirty="0">
                <a:solidFill>
                  <a:srgbClr val="002060"/>
                </a:solidFill>
              </a:rPr>
              <a:t> </a:t>
            </a:r>
            <a:r>
              <a:rPr lang="en-US" sz="2000" i="1" dirty="0" err="1">
                <a:solidFill>
                  <a:srgbClr val="002060"/>
                </a:solidFill>
              </a:rPr>
              <a:t>spécialisé</a:t>
            </a:r>
            <a:r>
              <a:rPr lang="en-US" sz="2000" i="1" dirty="0">
                <a:solidFill>
                  <a:srgbClr val="002060"/>
                </a:solidFill>
              </a:rPr>
              <a:t> </a:t>
            </a:r>
            <a:r>
              <a:rPr lang="en-US" sz="2000" i="1" dirty="0" err="1">
                <a:solidFill>
                  <a:srgbClr val="002060"/>
                </a:solidFill>
              </a:rPr>
              <a:t>conseillé</a:t>
            </a:r>
            <a:r>
              <a:rPr lang="en-US" sz="2000" i="1" dirty="0">
                <a:solidFill>
                  <a:srgbClr val="002060"/>
                </a:solidFill>
              </a:rPr>
              <a:t> et/</a:t>
            </a:r>
            <a:r>
              <a:rPr lang="en-US" sz="2000" i="1" dirty="0" err="1">
                <a:solidFill>
                  <a:srgbClr val="002060"/>
                </a:solidFill>
              </a:rPr>
              <a:t>ou</a:t>
            </a:r>
            <a:r>
              <a:rPr lang="en-US" sz="2000" i="1" dirty="0">
                <a:solidFill>
                  <a:srgbClr val="002060"/>
                </a:solidFill>
              </a:rPr>
              <a:t> </a:t>
            </a:r>
            <a:r>
              <a:rPr lang="en-US" sz="2000" b="1" i="1" dirty="0" err="1">
                <a:solidFill>
                  <a:srgbClr val="002060"/>
                </a:solidFill>
              </a:rPr>
              <a:t>Cefpodoxime</a:t>
            </a:r>
            <a:r>
              <a:rPr lang="en-US" sz="2000" i="1" dirty="0">
                <a:solidFill>
                  <a:srgbClr val="002060"/>
                </a:solidFill>
              </a:rPr>
              <a:t>, </a:t>
            </a:r>
            <a:r>
              <a:rPr lang="en-US" sz="2000" b="1" i="1" dirty="0" err="1">
                <a:solidFill>
                  <a:srgbClr val="002060"/>
                </a:solidFill>
              </a:rPr>
              <a:t>Pristinamycine</a:t>
            </a:r>
            <a:r>
              <a:rPr lang="en-US" sz="2000" i="1" dirty="0">
                <a:solidFill>
                  <a:srgbClr val="002060"/>
                </a:solidFill>
              </a:rPr>
              <a:t> après 6 </a:t>
            </a:r>
            <a:r>
              <a:rPr lang="en-US" sz="2000" i="1" dirty="0" err="1">
                <a:solidFill>
                  <a:srgbClr val="002060"/>
                </a:solidFill>
              </a:rPr>
              <a:t>ans</a:t>
            </a:r>
            <a:r>
              <a:rPr lang="en-US" sz="2000" i="1" dirty="0">
                <a:solidFill>
                  <a:srgbClr val="002060"/>
                </a:solidFill>
              </a:rPr>
              <a:t> (50 mg / kg / j)</a:t>
            </a:r>
          </a:p>
          <a:p>
            <a:pPr marL="0" indent="0" fontAlgn="auto">
              <a:spcAft>
                <a:spcPts val="0"/>
              </a:spcAft>
              <a:buFont typeface="Arial" panose="020B0604020202020204" pitchFamily="34" charset="0"/>
              <a:buNone/>
              <a:defRPr/>
            </a:pPr>
            <a:endParaRPr lang="en-US" sz="1800" i="1" dirty="0">
              <a:solidFill>
                <a:srgbClr val="002060"/>
              </a:solidFill>
            </a:endParaRPr>
          </a:p>
          <a:p>
            <a:pPr marL="0" indent="0" fontAlgn="auto">
              <a:spcAft>
                <a:spcPts val="0"/>
              </a:spcAft>
              <a:buFont typeface="Arial" panose="020B0604020202020204" pitchFamily="34" charset="0"/>
              <a:buNone/>
              <a:defRPr/>
            </a:pPr>
            <a:endParaRPr lang="en-US" sz="1800" i="1" dirty="0">
              <a:solidFill>
                <a:srgbClr val="002060"/>
              </a:solidFill>
            </a:endParaRPr>
          </a:p>
          <a:p>
            <a:pPr marL="0" indent="0" fontAlgn="auto">
              <a:spcAft>
                <a:spcPts val="0"/>
              </a:spcAft>
              <a:buFont typeface="Arial" panose="020B0604020202020204" pitchFamily="34" charset="0"/>
              <a:buNone/>
              <a:defRPr/>
            </a:pPr>
            <a:endParaRPr lang="en-US" sz="1800" i="1" dirty="0">
              <a:solidFill>
                <a:srgbClr val="002060"/>
              </a:solidFill>
            </a:endParaRPr>
          </a:p>
        </p:txBody>
      </p:sp>
      <p:pic>
        <p:nvPicPr>
          <p:cNvPr id="35844" name="Imag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14463" y="404813"/>
            <a:ext cx="9205912"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space réservé de la date 1"/>
          <p:cNvSpPr>
            <a:spLocks noGrp="1"/>
          </p:cNvSpPr>
          <p:nvPr>
            <p:ph type="dt" sz="quarter" idx="10"/>
          </p:nvPr>
        </p:nvSpPr>
        <p:spPr/>
        <p:txBody>
          <a:bodyPr/>
          <a:lstStyle/>
          <a:p>
            <a:pPr>
              <a:defRPr/>
            </a:pPr>
            <a:fld id="{C0A8D2E2-E99C-4340-B091-49CD53C75CAE}" type="datetime10">
              <a:rPr lang="fr-FR"/>
              <a:pPr>
                <a:defRPr/>
              </a:pPr>
              <a:t>18:17</a:t>
            </a:fld>
            <a:endParaRPr lang="fr-FR"/>
          </a:p>
        </p:txBody>
      </p:sp>
      <p:sp>
        <p:nvSpPr>
          <p:cNvPr id="4" name="Espace réservé du numéro de diapositive 3"/>
          <p:cNvSpPr>
            <a:spLocks noGrp="1"/>
          </p:cNvSpPr>
          <p:nvPr>
            <p:ph type="sldNum" sz="quarter" idx="12"/>
          </p:nvPr>
        </p:nvSpPr>
        <p:spPr/>
        <p:txBody>
          <a:bodyPr/>
          <a:lstStyle/>
          <a:p>
            <a:pPr>
              <a:defRPr/>
            </a:pPr>
            <a:fld id="{CB4A1748-D4FD-4C27-8360-9D1896606EBE}" type="slidenum">
              <a:rPr lang="fr-FR" smtClean="0"/>
              <a:pPr>
                <a:defRPr/>
              </a:pPr>
              <a:t>21</a:t>
            </a:fld>
            <a:endParaRPr lang="fr-FR"/>
          </a:p>
        </p:txBody>
      </p:sp>
    </p:spTree>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Placeholder 2"/>
          <p:cNvSpPr>
            <a:spLocks noGrp="1"/>
          </p:cNvSpPr>
          <p:nvPr>
            <p:ph type="body" idx="1"/>
          </p:nvPr>
        </p:nvSpPr>
        <p:spPr>
          <a:xfrm>
            <a:off x="1630363" y="1087438"/>
            <a:ext cx="3360737" cy="512762"/>
          </a:xfrm>
        </p:spPr>
        <p:txBody>
          <a:bodyPr/>
          <a:lstStyle/>
          <a:p>
            <a:pPr>
              <a:lnSpc>
                <a:spcPct val="100000"/>
              </a:lnSpc>
              <a:spcBef>
                <a:spcPct val="0"/>
              </a:spcBef>
            </a:pPr>
            <a:r>
              <a:rPr lang="en-US" altLang="fr-FR" sz="1800" b="1" u="sng">
                <a:solidFill>
                  <a:srgbClr val="0070C0"/>
                </a:solidFill>
              </a:rPr>
              <a:t>Infections ORL </a:t>
            </a:r>
            <a:r>
              <a:rPr lang="en-US" altLang="fr-FR" b="1" u="sng">
                <a:solidFill>
                  <a:srgbClr val="0070C0"/>
                </a:solidFill>
              </a:rPr>
              <a:t>et</a:t>
            </a:r>
            <a:r>
              <a:rPr lang="en-US" altLang="fr-FR" sz="1800" b="1" u="sng">
                <a:solidFill>
                  <a:srgbClr val="0070C0"/>
                </a:solidFill>
              </a:rPr>
              <a:t> des V.A.S</a:t>
            </a:r>
            <a:endParaRPr lang="fr-FR" altLang="fr-FR" sz="1800">
              <a:solidFill>
                <a:srgbClr val="164B4F"/>
              </a:solidFill>
            </a:endParaRPr>
          </a:p>
          <a:p>
            <a:pPr>
              <a:spcBef>
                <a:spcPct val="0"/>
              </a:spcBef>
            </a:pPr>
            <a:endParaRPr lang="en-US" altLang="fr-FR"/>
          </a:p>
        </p:txBody>
      </p:sp>
      <p:sp>
        <p:nvSpPr>
          <p:cNvPr id="37891" name="Content Placeholder 5"/>
          <p:cNvSpPr>
            <a:spLocks noGrp="1"/>
          </p:cNvSpPr>
          <p:nvPr>
            <p:ph sz="quarter" idx="4"/>
          </p:nvPr>
        </p:nvSpPr>
        <p:spPr>
          <a:xfrm>
            <a:off x="1054100" y="1600200"/>
            <a:ext cx="9840913" cy="4572000"/>
          </a:xfrm>
        </p:spPr>
        <p:txBody>
          <a:bodyPr/>
          <a:lstStyle/>
          <a:p>
            <a:pPr marL="0" indent="0">
              <a:buFont typeface="Arial" panose="020B0604020202020204" pitchFamily="34" charset="0"/>
              <a:buNone/>
            </a:pPr>
            <a:r>
              <a:rPr lang="en-US" altLang="fr-FR" i="1">
                <a:solidFill>
                  <a:srgbClr val="002060"/>
                </a:solidFill>
              </a:rPr>
              <a:t>François, 30 mois dont les parents sont adhérents d’une association militant pour l’abstention vaccinale, consulte pour une toux itérative, émétisante, qui fait suite à une rhinite. Il présente une fièvre modérée à 38,2°C. Les quintes de toux dominent le tableau. Quelle est votre attitude ?</a:t>
            </a:r>
          </a:p>
          <a:p>
            <a:pPr marL="0" indent="0">
              <a:buFont typeface="Arial" panose="020B0604020202020204" pitchFamily="34" charset="0"/>
              <a:buNone/>
            </a:pPr>
            <a:endParaRPr lang="en-US" altLang="fr-FR" i="1">
              <a:solidFill>
                <a:srgbClr val="002060"/>
              </a:solidFill>
            </a:endParaRPr>
          </a:p>
          <a:p>
            <a:pPr marL="0" indent="0">
              <a:buFont typeface="Arial" panose="020B0604020202020204" pitchFamily="34" charset="0"/>
              <a:buNone/>
            </a:pPr>
            <a:endParaRPr lang="en-US" altLang="fr-FR" i="1">
              <a:solidFill>
                <a:srgbClr val="002060"/>
              </a:solidFill>
            </a:endParaRPr>
          </a:p>
          <a:p>
            <a:pPr marL="0" indent="0">
              <a:buFont typeface="Arial" panose="020B0604020202020204" pitchFamily="34" charset="0"/>
              <a:buNone/>
            </a:pPr>
            <a:endParaRPr lang="en-US" altLang="fr-FR"/>
          </a:p>
        </p:txBody>
      </p:sp>
      <p:pic>
        <p:nvPicPr>
          <p:cNvPr id="37892" name="Imag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14463" y="404813"/>
            <a:ext cx="9205912"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3" name="Imag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139238" y="3716338"/>
            <a:ext cx="1741487"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Espace réservé de la date 3"/>
          <p:cNvSpPr>
            <a:spLocks noGrp="1"/>
          </p:cNvSpPr>
          <p:nvPr>
            <p:ph type="dt" sz="quarter" idx="10"/>
          </p:nvPr>
        </p:nvSpPr>
        <p:spPr/>
        <p:txBody>
          <a:bodyPr/>
          <a:lstStyle/>
          <a:p>
            <a:pPr>
              <a:defRPr/>
            </a:pPr>
            <a:fld id="{AE179E6B-42DE-4099-85A7-E5D7A5A876B3}" type="datetime10">
              <a:rPr lang="fr-FR"/>
              <a:pPr>
                <a:defRPr/>
              </a:pPr>
              <a:t>18:17</a:t>
            </a:fld>
            <a:endParaRPr lang="fr-FR"/>
          </a:p>
        </p:txBody>
      </p:sp>
      <p:sp>
        <p:nvSpPr>
          <p:cNvPr id="5" name="Espace réservé du numéro de diapositive 4"/>
          <p:cNvSpPr>
            <a:spLocks noGrp="1"/>
          </p:cNvSpPr>
          <p:nvPr>
            <p:ph type="sldNum" sz="quarter" idx="12"/>
          </p:nvPr>
        </p:nvSpPr>
        <p:spPr/>
        <p:txBody>
          <a:bodyPr/>
          <a:lstStyle/>
          <a:p>
            <a:pPr>
              <a:defRPr/>
            </a:pPr>
            <a:fld id="{40E2C8C9-E002-43F7-903E-2F4DB2FB366D}" type="slidenum">
              <a:rPr lang="fr-FR" smtClean="0"/>
              <a:pPr>
                <a:defRPr/>
              </a:pPr>
              <a:t>22</a:t>
            </a:fld>
            <a:endParaRPr lang="fr-FR"/>
          </a:p>
        </p:txBody>
      </p:sp>
    </p:spTree>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Placeholder 2"/>
          <p:cNvSpPr>
            <a:spLocks noGrp="1"/>
          </p:cNvSpPr>
          <p:nvPr>
            <p:ph type="body" idx="1"/>
          </p:nvPr>
        </p:nvSpPr>
        <p:spPr>
          <a:xfrm>
            <a:off x="1630363" y="1087438"/>
            <a:ext cx="8785225" cy="512762"/>
          </a:xfrm>
        </p:spPr>
        <p:txBody>
          <a:bodyPr/>
          <a:lstStyle/>
          <a:p>
            <a:pPr>
              <a:lnSpc>
                <a:spcPct val="100000"/>
              </a:lnSpc>
              <a:spcBef>
                <a:spcPct val="0"/>
              </a:spcBef>
            </a:pPr>
            <a:r>
              <a:rPr lang="en-US" altLang="fr-FR" sz="1800" b="1" u="sng">
                <a:solidFill>
                  <a:srgbClr val="0070C0"/>
                </a:solidFill>
              </a:rPr>
              <a:t>Infections ORL </a:t>
            </a:r>
            <a:r>
              <a:rPr lang="en-US" altLang="fr-FR" b="1" u="sng">
                <a:solidFill>
                  <a:srgbClr val="0070C0"/>
                </a:solidFill>
              </a:rPr>
              <a:t>et</a:t>
            </a:r>
            <a:r>
              <a:rPr lang="en-US" altLang="fr-FR" sz="1800" b="1" u="sng">
                <a:solidFill>
                  <a:srgbClr val="0070C0"/>
                </a:solidFill>
              </a:rPr>
              <a:t> des V.A.S</a:t>
            </a:r>
            <a:r>
              <a:rPr lang="en-US" altLang="fr-FR" sz="1800" b="1">
                <a:solidFill>
                  <a:srgbClr val="0070C0"/>
                </a:solidFill>
              </a:rPr>
              <a:t>				</a:t>
            </a:r>
            <a:r>
              <a:rPr lang="en-US" altLang="fr-FR" sz="1800" b="1" u="sng">
                <a:solidFill>
                  <a:srgbClr val="0070C0"/>
                </a:solidFill>
              </a:rPr>
              <a:t>Coqueluche</a:t>
            </a:r>
            <a:r>
              <a:rPr lang="en-US" altLang="fr-FR" sz="1800" b="1">
                <a:solidFill>
                  <a:srgbClr val="0070C0"/>
                </a:solidFill>
              </a:rPr>
              <a:t>	</a:t>
            </a:r>
            <a:endParaRPr lang="fr-FR" altLang="fr-FR" sz="1800">
              <a:solidFill>
                <a:srgbClr val="164B4F"/>
              </a:solidFill>
            </a:endParaRPr>
          </a:p>
          <a:p>
            <a:pPr>
              <a:spcBef>
                <a:spcPct val="0"/>
              </a:spcBef>
            </a:pPr>
            <a:endParaRPr lang="en-US" altLang="fr-FR"/>
          </a:p>
        </p:txBody>
      </p:sp>
      <p:sp>
        <p:nvSpPr>
          <p:cNvPr id="39939" name="Content Placeholder 5"/>
          <p:cNvSpPr>
            <a:spLocks noGrp="1"/>
          </p:cNvSpPr>
          <p:nvPr>
            <p:ph sz="quarter" idx="4"/>
          </p:nvPr>
        </p:nvSpPr>
        <p:spPr>
          <a:xfrm>
            <a:off x="1054100" y="1600200"/>
            <a:ext cx="9840913" cy="4572000"/>
          </a:xfrm>
        </p:spPr>
        <p:txBody>
          <a:bodyPr/>
          <a:lstStyle/>
          <a:p>
            <a:endParaRPr lang="fr-FR" altLang="fr-FR"/>
          </a:p>
          <a:p>
            <a:r>
              <a:rPr lang="fr-FR" altLang="fr-FR" i="1">
                <a:solidFill>
                  <a:srgbClr val="002060"/>
                </a:solidFill>
              </a:rPr>
              <a:t>Origine bactérienne : Bordetella pertussis surtout, plus rarement B. parapertussis (BGN).</a:t>
            </a:r>
          </a:p>
          <a:p>
            <a:r>
              <a:rPr lang="fr-FR" altLang="fr-FR" i="1">
                <a:solidFill>
                  <a:srgbClr val="002060"/>
                </a:solidFill>
              </a:rPr>
              <a:t>Immunité vaccinale ou naturelle non définitive (environ 10 ans). Absence d'immunité materno-fœtale passive.</a:t>
            </a:r>
          </a:p>
          <a:p>
            <a:r>
              <a:rPr lang="fr-FR" altLang="fr-FR" i="1">
                <a:solidFill>
                  <a:srgbClr val="002060"/>
                </a:solidFill>
              </a:rPr>
              <a:t>Coqueluche du nourrisson : létalité de 2 à 3 %, hospitalisation systématique si &lt; 3 mois, en fonction de la tolérance clinique au-delà de cet âge.</a:t>
            </a:r>
          </a:p>
          <a:p>
            <a:r>
              <a:rPr lang="fr-FR" altLang="fr-FR" i="1">
                <a:solidFill>
                  <a:srgbClr val="002060"/>
                </a:solidFill>
              </a:rPr>
              <a:t>L'antibiothérapie modifie peu le nombre, l'intensité et la durée des quintes, même si elle est précoce. Elle réduit néanmoins le portage et la période de contagiosité.</a:t>
            </a:r>
          </a:p>
        </p:txBody>
      </p:sp>
      <p:pic>
        <p:nvPicPr>
          <p:cNvPr id="39940" name="Imag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19225" y="295275"/>
            <a:ext cx="9205913"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space réservé de la date 1"/>
          <p:cNvSpPr>
            <a:spLocks noGrp="1"/>
          </p:cNvSpPr>
          <p:nvPr>
            <p:ph type="dt" sz="quarter" idx="10"/>
          </p:nvPr>
        </p:nvSpPr>
        <p:spPr/>
        <p:txBody>
          <a:bodyPr/>
          <a:lstStyle/>
          <a:p>
            <a:pPr>
              <a:defRPr/>
            </a:pPr>
            <a:fld id="{2E6851A4-AB30-4449-AFDF-4130920B441F}" type="datetime10">
              <a:rPr lang="fr-FR"/>
              <a:pPr>
                <a:defRPr/>
              </a:pPr>
              <a:t>18:17</a:t>
            </a:fld>
            <a:endParaRPr lang="fr-FR"/>
          </a:p>
        </p:txBody>
      </p:sp>
      <p:sp>
        <p:nvSpPr>
          <p:cNvPr id="4" name="Espace réservé du numéro de diapositive 3"/>
          <p:cNvSpPr>
            <a:spLocks noGrp="1"/>
          </p:cNvSpPr>
          <p:nvPr>
            <p:ph type="sldNum" sz="quarter" idx="12"/>
          </p:nvPr>
        </p:nvSpPr>
        <p:spPr/>
        <p:txBody>
          <a:bodyPr/>
          <a:lstStyle/>
          <a:p>
            <a:pPr>
              <a:defRPr/>
            </a:pPr>
            <a:fld id="{C38F30AD-D241-4603-904F-ED32CD1DFEFF}" type="slidenum">
              <a:rPr lang="fr-FR" smtClean="0"/>
              <a:pPr>
                <a:defRPr/>
              </a:pPr>
              <a:t>23</a:t>
            </a:fld>
            <a:endParaRPr lang="fr-FR"/>
          </a:p>
        </p:txBody>
      </p:sp>
    </p:spTree>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Placeholder 2"/>
          <p:cNvSpPr>
            <a:spLocks noGrp="1"/>
          </p:cNvSpPr>
          <p:nvPr>
            <p:ph type="body" idx="1"/>
          </p:nvPr>
        </p:nvSpPr>
        <p:spPr>
          <a:xfrm>
            <a:off x="1630363" y="1087438"/>
            <a:ext cx="8785225" cy="512762"/>
          </a:xfrm>
        </p:spPr>
        <p:txBody>
          <a:bodyPr/>
          <a:lstStyle/>
          <a:p>
            <a:pPr>
              <a:lnSpc>
                <a:spcPct val="100000"/>
              </a:lnSpc>
              <a:spcBef>
                <a:spcPct val="0"/>
              </a:spcBef>
            </a:pPr>
            <a:r>
              <a:rPr lang="en-US" altLang="fr-FR" sz="1800" b="1" u="sng">
                <a:solidFill>
                  <a:srgbClr val="0070C0"/>
                </a:solidFill>
              </a:rPr>
              <a:t>Infections ORL et des V.A.S</a:t>
            </a:r>
            <a:r>
              <a:rPr lang="en-US" altLang="fr-FR" sz="1800" b="1">
                <a:solidFill>
                  <a:srgbClr val="0070C0"/>
                </a:solidFill>
              </a:rPr>
              <a:t>				</a:t>
            </a:r>
            <a:r>
              <a:rPr lang="en-US" altLang="fr-FR" sz="1800" b="1" u="sng">
                <a:solidFill>
                  <a:srgbClr val="0070C0"/>
                </a:solidFill>
              </a:rPr>
              <a:t>Coqueluche</a:t>
            </a:r>
            <a:endParaRPr lang="en-US" altLang="fr-FR"/>
          </a:p>
        </p:txBody>
      </p:sp>
      <p:sp>
        <p:nvSpPr>
          <p:cNvPr id="6" name="Content Placeholder 5"/>
          <p:cNvSpPr>
            <a:spLocks noGrp="1"/>
          </p:cNvSpPr>
          <p:nvPr>
            <p:ph sz="quarter" idx="4"/>
          </p:nvPr>
        </p:nvSpPr>
        <p:spPr>
          <a:xfrm>
            <a:off x="1054100" y="1700213"/>
            <a:ext cx="9840913" cy="4471987"/>
          </a:xfrm>
        </p:spPr>
        <p:txBody>
          <a:bodyPr rtlCol="0">
            <a:normAutofit fontScale="92500" lnSpcReduction="20000"/>
          </a:bodyPr>
          <a:lstStyle/>
          <a:p>
            <a:pPr marL="0" indent="0" fontAlgn="auto">
              <a:spcAft>
                <a:spcPts val="0"/>
              </a:spcAft>
              <a:buFont typeface="Arial" panose="020B0604020202020204" pitchFamily="34" charset="0"/>
              <a:buNone/>
              <a:defRPr/>
            </a:pPr>
            <a:endParaRPr lang="en-US" i="1" dirty="0">
              <a:solidFill>
                <a:srgbClr val="002060"/>
              </a:solidFill>
            </a:endParaRPr>
          </a:p>
          <a:p>
            <a:pPr fontAlgn="auto">
              <a:spcAft>
                <a:spcPts val="0"/>
              </a:spcAft>
              <a:defRPr/>
            </a:pPr>
            <a:r>
              <a:rPr lang="fr-FR" b="1" i="1" dirty="0">
                <a:solidFill>
                  <a:srgbClr val="002060"/>
                </a:solidFill>
              </a:rPr>
              <a:t>Hospitalisation si :</a:t>
            </a:r>
            <a:r>
              <a:rPr lang="fr-FR" i="1" dirty="0">
                <a:solidFill>
                  <a:srgbClr val="002060"/>
                </a:solidFill>
              </a:rPr>
              <a:t> mauvaise tolérance des quintes, apnées, défaillance cardio-respiratoire, état de mal convulsif.</a:t>
            </a:r>
          </a:p>
          <a:p>
            <a:pPr fontAlgn="auto">
              <a:spcAft>
                <a:spcPts val="0"/>
              </a:spcAft>
              <a:defRPr/>
            </a:pPr>
            <a:r>
              <a:rPr lang="fr-FR" i="1" dirty="0">
                <a:solidFill>
                  <a:srgbClr val="002060"/>
                </a:solidFill>
              </a:rPr>
              <a:t>CLARITHROMYCINE PO : 15 mg/kg/j en 2 prises quotidiennes (soit 1 dose-poids 2 fois/j) pendant 7 jours</a:t>
            </a:r>
          </a:p>
          <a:p>
            <a:pPr fontAlgn="auto">
              <a:spcAft>
                <a:spcPts val="0"/>
              </a:spcAft>
              <a:defRPr/>
            </a:pPr>
            <a:r>
              <a:rPr lang="fr-FR" i="1" dirty="0">
                <a:solidFill>
                  <a:srgbClr val="002060"/>
                </a:solidFill>
              </a:rPr>
              <a:t>ou </a:t>
            </a:r>
            <a:r>
              <a:rPr lang="fr-FR" b="1" i="1" dirty="0">
                <a:solidFill>
                  <a:srgbClr val="002060"/>
                </a:solidFill>
              </a:rPr>
              <a:t>AZITHROMYCINE PO</a:t>
            </a:r>
            <a:r>
              <a:rPr lang="fr-FR" i="1" dirty="0">
                <a:solidFill>
                  <a:srgbClr val="002060"/>
                </a:solidFill>
              </a:rPr>
              <a:t> : 20 mg/kg/j en 1 prise quotidienne (soit 1 dose-poids 1 fois/j) pendant 3 jours</a:t>
            </a:r>
          </a:p>
          <a:p>
            <a:pPr fontAlgn="auto">
              <a:spcAft>
                <a:spcPts val="0"/>
              </a:spcAft>
              <a:defRPr/>
            </a:pPr>
            <a:r>
              <a:rPr lang="fr-FR" i="1" dirty="0">
                <a:solidFill>
                  <a:srgbClr val="002060"/>
                </a:solidFill>
              </a:rPr>
              <a:t>Si CI aux macrolides :  COTRIMOXAZOLE PO : SMX 30 mg/kg/j + TMP 6 mg/kg/j en 2 prises quotidiennes pendant 10 jours</a:t>
            </a:r>
          </a:p>
          <a:p>
            <a:pPr fontAlgn="auto">
              <a:spcAft>
                <a:spcPts val="0"/>
              </a:spcAft>
              <a:defRPr/>
            </a:pPr>
            <a:r>
              <a:rPr lang="fr-FR" b="1" i="1" dirty="0">
                <a:solidFill>
                  <a:srgbClr val="002060"/>
                </a:solidFill>
              </a:rPr>
              <a:t>Isolement ou éviction scolaire :</a:t>
            </a:r>
            <a:r>
              <a:rPr lang="fr-FR" i="1" dirty="0">
                <a:solidFill>
                  <a:srgbClr val="002060"/>
                </a:solidFill>
              </a:rPr>
              <a:t> jusqu'à 5 jours d'antibiothérapie adaptée.</a:t>
            </a:r>
          </a:p>
          <a:p>
            <a:pPr fontAlgn="auto">
              <a:spcAft>
                <a:spcPts val="0"/>
              </a:spcAft>
              <a:defRPr/>
            </a:pPr>
            <a:r>
              <a:rPr lang="fr-FR" b="1" i="1" dirty="0">
                <a:solidFill>
                  <a:srgbClr val="002060"/>
                </a:solidFill>
              </a:rPr>
              <a:t>Antibioprophylaxie : </a:t>
            </a:r>
            <a:r>
              <a:rPr lang="fr-FR" i="1" dirty="0">
                <a:solidFill>
                  <a:srgbClr val="002060"/>
                </a:solidFill>
              </a:rPr>
              <a:t>entourage familial et sujets fragiles (nourrissons non vaccinés, femme enceinte…), précoce, jusqu'à 21 jours maximum après le contact, mêmes modalités qu'en curatif.</a:t>
            </a:r>
          </a:p>
          <a:p>
            <a:pPr marL="0" indent="0" fontAlgn="auto">
              <a:spcAft>
                <a:spcPts val="0"/>
              </a:spcAft>
              <a:buFont typeface="Arial" panose="020B0604020202020204" pitchFamily="34" charset="0"/>
              <a:buNone/>
              <a:defRPr/>
            </a:pPr>
            <a:endParaRPr lang="en-US" dirty="0"/>
          </a:p>
        </p:txBody>
      </p:sp>
      <p:pic>
        <p:nvPicPr>
          <p:cNvPr id="41988" name="Imag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14463" y="404813"/>
            <a:ext cx="9205912"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space réservé de la date 1"/>
          <p:cNvSpPr>
            <a:spLocks noGrp="1"/>
          </p:cNvSpPr>
          <p:nvPr>
            <p:ph type="dt" sz="quarter" idx="10"/>
          </p:nvPr>
        </p:nvSpPr>
        <p:spPr/>
        <p:txBody>
          <a:bodyPr/>
          <a:lstStyle/>
          <a:p>
            <a:pPr>
              <a:defRPr/>
            </a:pPr>
            <a:fld id="{CFADC3EE-FBA4-4A19-8F14-B49644D0A9DC}" type="datetime10">
              <a:rPr lang="fr-FR"/>
              <a:pPr>
                <a:defRPr/>
              </a:pPr>
              <a:t>18:17</a:t>
            </a:fld>
            <a:endParaRPr lang="fr-FR"/>
          </a:p>
        </p:txBody>
      </p:sp>
      <p:sp>
        <p:nvSpPr>
          <p:cNvPr id="4" name="Espace réservé du numéro de diapositive 3"/>
          <p:cNvSpPr>
            <a:spLocks noGrp="1"/>
          </p:cNvSpPr>
          <p:nvPr>
            <p:ph type="sldNum" sz="quarter" idx="12"/>
          </p:nvPr>
        </p:nvSpPr>
        <p:spPr/>
        <p:txBody>
          <a:bodyPr/>
          <a:lstStyle/>
          <a:p>
            <a:pPr>
              <a:defRPr/>
            </a:pPr>
            <a:fld id="{0D1EF2FB-5EB2-48E5-BB0E-8095258EC915}" type="slidenum">
              <a:rPr lang="fr-FR" smtClean="0"/>
              <a:pPr>
                <a:defRPr/>
              </a:pPr>
              <a:t>24</a:t>
            </a:fld>
            <a:endParaRPr lang="fr-FR"/>
          </a:p>
        </p:txBody>
      </p:sp>
    </p:spTree>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Placeholder 2"/>
          <p:cNvSpPr>
            <a:spLocks noGrp="1"/>
          </p:cNvSpPr>
          <p:nvPr>
            <p:ph type="body" idx="1"/>
          </p:nvPr>
        </p:nvSpPr>
        <p:spPr>
          <a:xfrm>
            <a:off x="1630363" y="1087438"/>
            <a:ext cx="8856662" cy="512762"/>
          </a:xfrm>
        </p:spPr>
        <p:txBody>
          <a:bodyPr/>
          <a:lstStyle/>
          <a:p>
            <a:pPr>
              <a:lnSpc>
                <a:spcPct val="100000"/>
              </a:lnSpc>
              <a:spcBef>
                <a:spcPct val="0"/>
              </a:spcBef>
            </a:pPr>
            <a:r>
              <a:rPr lang="en-US" altLang="fr-FR" sz="2000" b="1" u="sng">
                <a:solidFill>
                  <a:srgbClr val="0070C0"/>
                </a:solidFill>
              </a:rPr>
              <a:t>Infections broncho pulmonaires</a:t>
            </a:r>
          </a:p>
          <a:p>
            <a:pPr>
              <a:spcBef>
                <a:spcPct val="0"/>
              </a:spcBef>
            </a:pPr>
            <a:endParaRPr lang="en-US" altLang="fr-FR" sz="2000"/>
          </a:p>
        </p:txBody>
      </p:sp>
      <p:sp>
        <p:nvSpPr>
          <p:cNvPr id="44035" name="Content Placeholder 5"/>
          <p:cNvSpPr>
            <a:spLocks noGrp="1"/>
          </p:cNvSpPr>
          <p:nvPr>
            <p:ph sz="quarter" idx="4"/>
          </p:nvPr>
        </p:nvSpPr>
        <p:spPr>
          <a:xfrm>
            <a:off x="1054100" y="1600200"/>
            <a:ext cx="9840913" cy="4572000"/>
          </a:xfrm>
        </p:spPr>
        <p:txBody>
          <a:bodyPr/>
          <a:lstStyle/>
          <a:p>
            <a:pPr marL="0" indent="0">
              <a:buFont typeface="Arial" panose="020B0604020202020204" pitchFamily="34" charset="0"/>
              <a:buNone/>
            </a:pPr>
            <a:r>
              <a:rPr lang="en-US" altLang="fr-FR" i="1">
                <a:solidFill>
                  <a:srgbClr val="002060"/>
                </a:solidFill>
              </a:rPr>
              <a:t>Hervé, 20 mois, présente une gêne respiratoire depuis 2 jours, associée à une toux sèche et un fébricule. C’est le deuxième épisode du même type. Il fréquente la crêche et mange moins bien. L’examen retrouve un léger tirage intercostal. Sa fréquence respiratoire est chiffrée à 40/mn. L’auscultation retrouve une sibilance bilatérale et l’absence de foyer de crépitant. L’examen ORL est normal. Quelle est votre attitude ?</a:t>
            </a:r>
          </a:p>
        </p:txBody>
      </p:sp>
      <p:pic>
        <p:nvPicPr>
          <p:cNvPr id="44036" name="Imag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14463" y="404813"/>
            <a:ext cx="9205912"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7" name="Imag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852029">
            <a:off x="7586663" y="3886200"/>
            <a:ext cx="2816225" cy="211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Espace réservé de la date 3"/>
          <p:cNvSpPr>
            <a:spLocks noGrp="1"/>
          </p:cNvSpPr>
          <p:nvPr>
            <p:ph type="dt" sz="quarter" idx="10"/>
          </p:nvPr>
        </p:nvSpPr>
        <p:spPr/>
        <p:txBody>
          <a:bodyPr/>
          <a:lstStyle/>
          <a:p>
            <a:pPr>
              <a:defRPr/>
            </a:pPr>
            <a:fld id="{19E348EA-F95F-4AAE-9C5D-49484C0B6967}" type="datetime10">
              <a:rPr lang="fr-FR"/>
              <a:pPr>
                <a:defRPr/>
              </a:pPr>
              <a:t>18:17</a:t>
            </a:fld>
            <a:endParaRPr lang="fr-FR"/>
          </a:p>
        </p:txBody>
      </p:sp>
      <p:sp>
        <p:nvSpPr>
          <p:cNvPr id="5" name="Espace réservé du numéro de diapositive 4"/>
          <p:cNvSpPr>
            <a:spLocks noGrp="1"/>
          </p:cNvSpPr>
          <p:nvPr>
            <p:ph type="sldNum" sz="quarter" idx="12"/>
          </p:nvPr>
        </p:nvSpPr>
        <p:spPr/>
        <p:txBody>
          <a:bodyPr/>
          <a:lstStyle/>
          <a:p>
            <a:pPr>
              <a:defRPr/>
            </a:pPr>
            <a:fld id="{BD56AEE3-2020-4192-9D19-C98CB18D026D}" type="slidenum">
              <a:rPr lang="fr-FR" smtClean="0"/>
              <a:pPr>
                <a:defRPr/>
              </a:pPr>
              <a:t>25</a:t>
            </a:fld>
            <a:endParaRPr lang="fr-FR"/>
          </a:p>
        </p:txBody>
      </p:sp>
    </p:spTree>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Placeholder 2"/>
          <p:cNvSpPr>
            <a:spLocks noGrp="1"/>
          </p:cNvSpPr>
          <p:nvPr>
            <p:ph type="body" idx="1"/>
          </p:nvPr>
        </p:nvSpPr>
        <p:spPr>
          <a:xfrm>
            <a:off x="1630363" y="1087438"/>
            <a:ext cx="8856662" cy="512762"/>
          </a:xfrm>
        </p:spPr>
        <p:txBody>
          <a:bodyPr/>
          <a:lstStyle/>
          <a:p>
            <a:pPr>
              <a:lnSpc>
                <a:spcPct val="100000"/>
              </a:lnSpc>
              <a:spcBef>
                <a:spcPct val="0"/>
              </a:spcBef>
            </a:pPr>
            <a:r>
              <a:rPr lang="en-US" altLang="fr-FR" sz="2000" b="1" u="sng">
                <a:solidFill>
                  <a:srgbClr val="0070C0"/>
                </a:solidFill>
              </a:rPr>
              <a:t>Infections broncho pulmonaires</a:t>
            </a:r>
            <a:r>
              <a:rPr lang="en-US" altLang="fr-FR" sz="2000" b="1">
                <a:solidFill>
                  <a:srgbClr val="0070C0"/>
                </a:solidFill>
              </a:rPr>
              <a:t>			</a:t>
            </a:r>
            <a:r>
              <a:rPr lang="en-US" altLang="fr-FR" sz="2000" b="1" u="sng">
                <a:solidFill>
                  <a:srgbClr val="0070C0"/>
                </a:solidFill>
              </a:rPr>
              <a:t>Bronchiolite</a:t>
            </a:r>
          </a:p>
          <a:p>
            <a:pPr>
              <a:spcBef>
                <a:spcPct val="0"/>
              </a:spcBef>
            </a:pPr>
            <a:endParaRPr lang="en-US" altLang="fr-FR" sz="2000"/>
          </a:p>
        </p:txBody>
      </p:sp>
      <p:sp>
        <p:nvSpPr>
          <p:cNvPr id="6" name="Content Placeholder 5"/>
          <p:cNvSpPr>
            <a:spLocks noGrp="1"/>
          </p:cNvSpPr>
          <p:nvPr>
            <p:ph sz="quarter" idx="4"/>
          </p:nvPr>
        </p:nvSpPr>
        <p:spPr>
          <a:xfrm>
            <a:off x="1054100" y="1600200"/>
            <a:ext cx="9840913" cy="4572000"/>
          </a:xfrm>
        </p:spPr>
        <p:txBody>
          <a:bodyPr rtlCol="0">
            <a:normAutofit fontScale="85000" lnSpcReduction="20000"/>
          </a:bodyPr>
          <a:lstStyle/>
          <a:p>
            <a:pPr marL="285750" indent="-285750" fontAlgn="auto">
              <a:spcAft>
                <a:spcPts val="0"/>
              </a:spcAft>
              <a:defRPr/>
            </a:pPr>
            <a:r>
              <a:rPr lang="en-US" sz="1600" i="1" dirty="0" err="1">
                <a:solidFill>
                  <a:srgbClr val="002060"/>
                </a:solidFill>
              </a:rPr>
              <a:t>Toujours</a:t>
            </a:r>
            <a:r>
              <a:rPr lang="en-US" sz="1600" i="1" dirty="0">
                <a:solidFill>
                  <a:srgbClr val="002060"/>
                </a:solidFill>
              </a:rPr>
              <a:t> </a:t>
            </a:r>
            <a:r>
              <a:rPr lang="en-US" sz="1600" i="1" dirty="0" err="1">
                <a:solidFill>
                  <a:srgbClr val="002060"/>
                </a:solidFill>
              </a:rPr>
              <a:t>virale</a:t>
            </a:r>
            <a:r>
              <a:rPr lang="en-US" sz="1600" i="1" dirty="0">
                <a:solidFill>
                  <a:srgbClr val="002060"/>
                </a:solidFill>
              </a:rPr>
              <a:t> : </a:t>
            </a:r>
          </a:p>
          <a:p>
            <a:pPr marL="564832" lvl="1" indent="-285750" fontAlgn="auto">
              <a:spcAft>
                <a:spcPts val="0"/>
              </a:spcAft>
              <a:buFont typeface="Euphemia" pitchFamily="34" charset="0"/>
              <a:buChar char="–"/>
              <a:defRPr/>
            </a:pPr>
            <a:r>
              <a:rPr lang="en-US" sz="1400" i="1" dirty="0">
                <a:solidFill>
                  <a:srgbClr val="002060"/>
                </a:solidFill>
              </a:rPr>
              <a:t>60 à 90 % des </a:t>
            </a:r>
            <a:r>
              <a:rPr lang="en-US" sz="1400" i="1" dirty="0" err="1">
                <a:solidFill>
                  <a:srgbClr val="002060"/>
                </a:solidFill>
              </a:rPr>
              <a:t>cas</a:t>
            </a:r>
            <a:r>
              <a:rPr lang="en-US" sz="1400" i="1" dirty="0">
                <a:solidFill>
                  <a:srgbClr val="002060"/>
                </a:solidFill>
              </a:rPr>
              <a:t> le VRS </a:t>
            </a:r>
            <a:endParaRPr lang="en-US" sz="1400" b="1" i="1" dirty="0">
              <a:solidFill>
                <a:srgbClr val="002060"/>
              </a:solidFill>
            </a:endParaRPr>
          </a:p>
          <a:p>
            <a:pPr marL="564832" lvl="1" indent="-285750" fontAlgn="auto">
              <a:spcAft>
                <a:spcPts val="0"/>
              </a:spcAft>
              <a:buFont typeface="Euphemia" pitchFamily="34" charset="0"/>
              <a:buChar char="–"/>
              <a:defRPr/>
            </a:pPr>
            <a:r>
              <a:rPr lang="en-US" sz="1600" i="1" dirty="0">
                <a:solidFill>
                  <a:srgbClr val="002060"/>
                </a:solidFill>
              </a:rPr>
              <a:t>Transmission : </a:t>
            </a:r>
            <a:r>
              <a:rPr lang="en-US" sz="1600" i="1" dirty="0" err="1">
                <a:solidFill>
                  <a:srgbClr val="002060"/>
                </a:solidFill>
              </a:rPr>
              <a:t>toux</a:t>
            </a:r>
            <a:r>
              <a:rPr lang="en-US" sz="1600" i="1" dirty="0">
                <a:solidFill>
                  <a:srgbClr val="002060"/>
                </a:solidFill>
              </a:rPr>
              <a:t>, </a:t>
            </a:r>
            <a:r>
              <a:rPr lang="en-US" sz="1600" i="1" dirty="0" err="1">
                <a:solidFill>
                  <a:srgbClr val="002060"/>
                </a:solidFill>
              </a:rPr>
              <a:t>éternuements</a:t>
            </a:r>
            <a:r>
              <a:rPr lang="en-US" sz="1600" i="1" dirty="0">
                <a:solidFill>
                  <a:srgbClr val="002060"/>
                </a:solidFill>
              </a:rPr>
              <a:t>, mains, materiel </a:t>
            </a:r>
            <a:r>
              <a:rPr lang="en-US" sz="1600" i="1" dirty="0" err="1">
                <a:solidFill>
                  <a:srgbClr val="002060"/>
                </a:solidFill>
              </a:rPr>
              <a:t>souillé</a:t>
            </a:r>
            <a:endParaRPr lang="en-US" sz="1600" i="1" dirty="0">
              <a:solidFill>
                <a:srgbClr val="002060"/>
              </a:solidFill>
            </a:endParaRPr>
          </a:p>
          <a:p>
            <a:pPr marL="564832" lvl="1" indent="-285750" fontAlgn="auto">
              <a:spcAft>
                <a:spcPts val="0"/>
              </a:spcAft>
              <a:buFont typeface="Euphemia" pitchFamily="34" charset="0"/>
              <a:buChar char="–"/>
              <a:defRPr/>
            </a:pPr>
            <a:r>
              <a:rPr lang="en-US" sz="1600" i="1" dirty="0">
                <a:solidFill>
                  <a:srgbClr val="002060"/>
                </a:solidFill>
              </a:rPr>
              <a:t>Incubation : 2 à 8 </a:t>
            </a:r>
            <a:r>
              <a:rPr lang="en-US" sz="1600" i="1" dirty="0" err="1">
                <a:solidFill>
                  <a:srgbClr val="002060"/>
                </a:solidFill>
              </a:rPr>
              <a:t>jours</a:t>
            </a:r>
            <a:r>
              <a:rPr lang="en-US" sz="1600" i="1" dirty="0">
                <a:solidFill>
                  <a:srgbClr val="002060"/>
                </a:solidFill>
              </a:rPr>
              <a:t> - Evolution : 8 à 10 </a:t>
            </a:r>
            <a:r>
              <a:rPr lang="en-US" sz="1600" i="1" dirty="0" err="1">
                <a:solidFill>
                  <a:srgbClr val="002060"/>
                </a:solidFill>
              </a:rPr>
              <a:t>jours</a:t>
            </a:r>
            <a:r>
              <a:rPr lang="en-US" sz="1600" i="1" dirty="0">
                <a:solidFill>
                  <a:srgbClr val="002060"/>
                </a:solidFill>
              </a:rPr>
              <a:t> le plus </a:t>
            </a:r>
            <a:r>
              <a:rPr lang="en-US" sz="1600" i="1" dirty="0" err="1">
                <a:solidFill>
                  <a:srgbClr val="002060"/>
                </a:solidFill>
              </a:rPr>
              <a:t>souvent</a:t>
            </a:r>
            <a:r>
              <a:rPr lang="en-US" sz="1600" i="1" dirty="0">
                <a:solidFill>
                  <a:srgbClr val="002060"/>
                </a:solidFill>
              </a:rPr>
              <a:t>, </a:t>
            </a:r>
            <a:r>
              <a:rPr lang="en-US" sz="1600" i="1" dirty="0" err="1">
                <a:solidFill>
                  <a:srgbClr val="002060"/>
                </a:solidFill>
              </a:rPr>
              <a:t>mais</a:t>
            </a:r>
            <a:r>
              <a:rPr lang="en-US" sz="1600" i="1" dirty="0">
                <a:solidFill>
                  <a:srgbClr val="002060"/>
                </a:solidFill>
              </a:rPr>
              <a:t> </a:t>
            </a:r>
            <a:r>
              <a:rPr lang="en-US" sz="1600" i="1" dirty="0" err="1">
                <a:solidFill>
                  <a:srgbClr val="002060"/>
                </a:solidFill>
              </a:rPr>
              <a:t>toux</a:t>
            </a:r>
            <a:r>
              <a:rPr lang="en-US" sz="1600" i="1" dirty="0">
                <a:solidFill>
                  <a:srgbClr val="002060"/>
                </a:solidFill>
              </a:rPr>
              <a:t> &gt; 2 </a:t>
            </a:r>
            <a:r>
              <a:rPr lang="en-US" sz="1600" i="1" dirty="0" err="1">
                <a:solidFill>
                  <a:srgbClr val="002060"/>
                </a:solidFill>
              </a:rPr>
              <a:t>semaines</a:t>
            </a:r>
            <a:r>
              <a:rPr lang="en-US" sz="1600" i="1" dirty="0">
                <a:solidFill>
                  <a:srgbClr val="002060"/>
                </a:solidFill>
              </a:rPr>
              <a:t> </a:t>
            </a:r>
          </a:p>
          <a:p>
            <a:pPr marL="285750" indent="-285750" fontAlgn="auto">
              <a:spcAft>
                <a:spcPts val="0"/>
              </a:spcAft>
              <a:defRPr/>
            </a:pPr>
            <a:r>
              <a:rPr lang="en-US" sz="1800" i="1" dirty="0" err="1">
                <a:solidFill>
                  <a:srgbClr val="002060"/>
                </a:solidFill>
              </a:rPr>
              <a:t>Prise</a:t>
            </a:r>
            <a:r>
              <a:rPr lang="en-US" sz="1800" i="1" dirty="0">
                <a:solidFill>
                  <a:srgbClr val="002060"/>
                </a:solidFill>
              </a:rPr>
              <a:t> </a:t>
            </a:r>
            <a:r>
              <a:rPr lang="en-US" sz="1800" i="1" dirty="0" err="1">
                <a:solidFill>
                  <a:srgbClr val="002060"/>
                </a:solidFill>
              </a:rPr>
              <a:t>en</a:t>
            </a:r>
            <a:r>
              <a:rPr lang="en-US" sz="1800" i="1" dirty="0">
                <a:solidFill>
                  <a:srgbClr val="002060"/>
                </a:solidFill>
              </a:rPr>
              <a:t> charge :</a:t>
            </a:r>
          </a:p>
          <a:p>
            <a:pPr marL="564832" lvl="1" indent="-285750" fontAlgn="auto">
              <a:spcAft>
                <a:spcPts val="0"/>
              </a:spcAft>
              <a:buFont typeface="Euphemia" pitchFamily="34" charset="0"/>
              <a:buChar char="–"/>
              <a:defRPr/>
            </a:pPr>
            <a:r>
              <a:rPr lang="en-US" sz="1600" b="1" i="1" dirty="0">
                <a:solidFill>
                  <a:srgbClr val="002060"/>
                </a:solidFill>
              </a:rPr>
              <a:t>Pas </a:t>
            </a:r>
            <a:r>
              <a:rPr lang="en-US" sz="1600" b="1" i="1" dirty="0" err="1">
                <a:solidFill>
                  <a:srgbClr val="002060"/>
                </a:solidFill>
              </a:rPr>
              <a:t>d’antibiotique</a:t>
            </a:r>
            <a:r>
              <a:rPr lang="en-US" sz="1600" b="1" i="1" dirty="0">
                <a:solidFill>
                  <a:srgbClr val="002060"/>
                </a:solidFill>
              </a:rPr>
              <a:t>, Pas de </a:t>
            </a:r>
            <a:r>
              <a:rPr lang="en-US" sz="1600" b="1" i="1" dirty="0" err="1">
                <a:solidFill>
                  <a:srgbClr val="002060"/>
                </a:solidFill>
              </a:rPr>
              <a:t>bronchodilatateur</a:t>
            </a:r>
            <a:r>
              <a:rPr lang="en-US" sz="1600" b="1" i="1" dirty="0">
                <a:solidFill>
                  <a:srgbClr val="002060"/>
                </a:solidFill>
              </a:rPr>
              <a:t>, Pas de </a:t>
            </a:r>
            <a:r>
              <a:rPr lang="en-US" sz="1600" b="1" i="1" dirty="0" err="1">
                <a:solidFill>
                  <a:srgbClr val="002060"/>
                </a:solidFill>
              </a:rPr>
              <a:t>mucolytique</a:t>
            </a:r>
            <a:r>
              <a:rPr lang="en-US" sz="1600" b="1" i="1" dirty="0">
                <a:solidFill>
                  <a:srgbClr val="002060"/>
                </a:solidFill>
              </a:rPr>
              <a:t>, </a:t>
            </a:r>
            <a:r>
              <a:rPr lang="en-US" sz="1600" b="1" i="1" dirty="0" err="1">
                <a:solidFill>
                  <a:srgbClr val="002060"/>
                </a:solidFill>
              </a:rPr>
              <a:t>ni</a:t>
            </a:r>
            <a:r>
              <a:rPr lang="en-US" sz="1600" b="1" i="1" dirty="0">
                <a:solidFill>
                  <a:srgbClr val="002060"/>
                </a:solidFill>
              </a:rPr>
              <a:t> </a:t>
            </a:r>
            <a:r>
              <a:rPr lang="en-US" sz="1600" b="1" i="1" dirty="0" err="1">
                <a:solidFill>
                  <a:srgbClr val="002060"/>
                </a:solidFill>
              </a:rPr>
              <a:t>antitussif</a:t>
            </a:r>
            <a:r>
              <a:rPr lang="en-US" sz="1600" b="1" i="1" dirty="0">
                <a:solidFill>
                  <a:srgbClr val="002060"/>
                </a:solidFill>
              </a:rPr>
              <a:t> (CI chez le </a:t>
            </a:r>
            <a:r>
              <a:rPr lang="en-US" sz="1600" b="1" i="1" dirty="0" err="1">
                <a:solidFill>
                  <a:srgbClr val="002060"/>
                </a:solidFill>
              </a:rPr>
              <a:t>nourrisson</a:t>
            </a:r>
            <a:r>
              <a:rPr lang="en-US" sz="1600" b="1" i="1" dirty="0">
                <a:solidFill>
                  <a:srgbClr val="002060"/>
                </a:solidFill>
              </a:rPr>
              <a:t>)</a:t>
            </a:r>
          </a:p>
          <a:p>
            <a:pPr marL="564832" lvl="1" indent="-285750" fontAlgn="auto">
              <a:spcAft>
                <a:spcPts val="0"/>
              </a:spcAft>
              <a:buFont typeface="Euphemia" pitchFamily="34" charset="0"/>
              <a:buChar char="–"/>
              <a:defRPr/>
            </a:pPr>
            <a:r>
              <a:rPr lang="en-US" sz="1600" b="1" i="1" dirty="0">
                <a:solidFill>
                  <a:srgbClr val="002060"/>
                </a:solidFill>
              </a:rPr>
              <a:t>Surveillance (Parents, </a:t>
            </a:r>
            <a:r>
              <a:rPr lang="en-US" sz="1600" b="1" i="1" dirty="0" err="1">
                <a:solidFill>
                  <a:srgbClr val="002060"/>
                </a:solidFill>
              </a:rPr>
              <a:t>Kiné</a:t>
            </a:r>
            <a:r>
              <a:rPr lang="en-US" sz="1600" b="1" i="1" dirty="0">
                <a:solidFill>
                  <a:srgbClr val="002060"/>
                </a:solidFill>
              </a:rPr>
              <a:t>, </a:t>
            </a:r>
            <a:r>
              <a:rPr lang="en-US" sz="1600" b="1" i="1" dirty="0" err="1">
                <a:solidFill>
                  <a:srgbClr val="002060"/>
                </a:solidFill>
              </a:rPr>
              <a:t>Médecin</a:t>
            </a:r>
            <a:r>
              <a:rPr lang="en-US" sz="1600" b="1" i="1" dirty="0">
                <a:solidFill>
                  <a:srgbClr val="002060"/>
                </a:solidFill>
              </a:rPr>
              <a:t>)</a:t>
            </a:r>
          </a:p>
          <a:p>
            <a:pPr marL="285750" indent="-285750" fontAlgn="auto">
              <a:spcAft>
                <a:spcPts val="0"/>
              </a:spcAft>
              <a:defRPr/>
            </a:pPr>
            <a:r>
              <a:rPr lang="en-US" sz="1600" i="1" dirty="0" err="1">
                <a:solidFill>
                  <a:srgbClr val="002060"/>
                </a:solidFill>
              </a:rPr>
              <a:t>Hospi</a:t>
            </a:r>
            <a:r>
              <a:rPr lang="en-US" sz="1600" i="1" dirty="0">
                <a:solidFill>
                  <a:srgbClr val="002060"/>
                </a:solidFill>
              </a:rPr>
              <a:t> : </a:t>
            </a:r>
          </a:p>
          <a:p>
            <a:pPr marL="564832" lvl="1" indent="-285750" fontAlgn="auto">
              <a:spcAft>
                <a:spcPts val="0"/>
              </a:spcAft>
              <a:buFont typeface="Euphemia" pitchFamily="34" charset="0"/>
              <a:buChar char="–"/>
              <a:defRPr/>
            </a:pPr>
            <a:r>
              <a:rPr lang="fr-FR" sz="1400" i="1" dirty="0">
                <a:solidFill>
                  <a:srgbClr val="002060"/>
                </a:solidFill>
              </a:rPr>
              <a:t>aspect « toxique » (altération importante de l’état général) </a:t>
            </a:r>
          </a:p>
          <a:p>
            <a:pPr marL="564832" lvl="1" indent="-285750" fontAlgn="auto">
              <a:spcAft>
                <a:spcPts val="0"/>
              </a:spcAft>
              <a:buFont typeface="Euphemia" pitchFamily="34" charset="0"/>
              <a:buChar char="–"/>
              <a:defRPr/>
            </a:pPr>
            <a:r>
              <a:rPr lang="fr-FR" sz="1400" i="1" dirty="0">
                <a:solidFill>
                  <a:srgbClr val="002060"/>
                </a:solidFill>
              </a:rPr>
              <a:t>survenue d’apnée, présence d’une cyanose</a:t>
            </a:r>
          </a:p>
          <a:p>
            <a:pPr marL="564832" lvl="1" indent="-285750" fontAlgn="auto">
              <a:spcAft>
                <a:spcPts val="0"/>
              </a:spcAft>
              <a:buFont typeface="Euphemia" pitchFamily="34" charset="0"/>
              <a:buChar char="–"/>
              <a:defRPr/>
            </a:pPr>
            <a:r>
              <a:rPr lang="fr-FR" sz="1400" i="1" dirty="0">
                <a:solidFill>
                  <a:srgbClr val="002060"/>
                </a:solidFill>
              </a:rPr>
              <a:t>fréquence respiratoire &gt; 60/minute</a:t>
            </a:r>
          </a:p>
          <a:p>
            <a:pPr marL="564832" lvl="1" indent="-285750" fontAlgn="auto">
              <a:spcAft>
                <a:spcPts val="0"/>
              </a:spcAft>
              <a:buFont typeface="Euphemia" pitchFamily="34" charset="0"/>
              <a:buChar char="–"/>
              <a:defRPr/>
            </a:pPr>
            <a:r>
              <a:rPr lang="fr-FR" sz="1400" i="1" dirty="0">
                <a:solidFill>
                  <a:srgbClr val="002060"/>
                </a:solidFill>
              </a:rPr>
              <a:t>âge &lt; 6 semaines</a:t>
            </a:r>
          </a:p>
          <a:p>
            <a:pPr marL="564832" lvl="1" indent="-285750" fontAlgn="auto">
              <a:spcAft>
                <a:spcPts val="0"/>
              </a:spcAft>
              <a:buFont typeface="Euphemia" pitchFamily="34" charset="0"/>
              <a:buChar char="–"/>
              <a:defRPr/>
            </a:pPr>
            <a:r>
              <a:rPr lang="fr-FR" sz="1400" i="1" dirty="0">
                <a:solidFill>
                  <a:srgbClr val="002060"/>
                </a:solidFill>
              </a:rPr>
              <a:t>prématurité &lt; 34 SA, âge corrigé &lt; à 3 mois</a:t>
            </a:r>
          </a:p>
          <a:p>
            <a:pPr marL="564832" lvl="1" indent="-285750" fontAlgn="auto">
              <a:spcAft>
                <a:spcPts val="0"/>
              </a:spcAft>
              <a:buFont typeface="Euphemia" pitchFamily="34" charset="0"/>
              <a:buChar char="–"/>
              <a:defRPr/>
            </a:pPr>
            <a:r>
              <a:rPr lang="fr-FR" sz="1400" i="1" dirty="0">
                <a:solidFill>
                  <a:srgbClr val="002060"/>
                </a:solidFill>
              </a:rPr>
              <a:t>cardiopathie sous-jacente, pathologie pulmonaire chronique grave</a:t>
            </a:r>
          </a:p>
          <a:p>
            <a:pPr marL="564832" lvl="1" indent="-285750" fontAlgn="auto">
              <a:spcAft>
                <a:spcPts val="0"/>
              </a:spcAft>
              <a:buFont typeface="Euphemia" pitchFamily="34" charset="0"/>
              <a:buChar char="–"/>
              <a:defRPr/>
            </a:pPr>
            <a:r>
              <a:rPr lang="fr-FR" sz="1400" i="1" dirty="0">
                <a:solidFill>
                  <a:srgbClr val="002060"/>
                </a:solidFill>
              </a:rPr>
              <a:t>saturation artérielle transcutanée en oxygène (SpO2 </a:t>
            </a:r>
            <a:r>
              <a:rPr lang="fr-FR" sz="1400" i="1" dirty="0" err="1">
                <a:solidFill>
                  <a:srgbClr val="002060"/>
                </a:solidFill>
              </a:rPr>
              <a:t>tc</a:t>
            </a:r>
            <a:r>
              <a:rPr lang="fr-FR" sz="1400" i="1" dirty="0">
                <a:solidFill>
                  <a:srgbClr val="002060"/>
                </a:solidFill>
              </a:rPr>
              <a:t>) &lt; 94 % sous air et au repos ou lors de la prise des biberons</a:t>
            </a:r>
          </a:p>
          <a:p>
            <a:pPr marL="564832" lvl="1" indent="-285750" fontAlgn="auto">
              <a:spcAft>
                <a:spcPts val="0"/>
              </a:spcAft>
              <a:buFont typeface="Euphemia" pitchFamily="34" charset="0"/>
              <a:buChar char="–"/>
              <a:defRPr/>
            </a:pPr>
            <a:r>
              <a:rPr lang="fr-FR" sz="1400" i="1" dirty="0">
                <a:solidFill>
                  <a:srgbClr val="002060"/>
                </a:solidFill>
              </a:rPr>
              <a:t>troubles digestifs compromettant l’hydratation, déshydratation avec perte de poids &gt; 5 %, refus d’alimentation</a:t>
            </a:r>
          </a:p>
          <a:p>
            <a:pPr marL="564832" lvl="1" indent="-285750" fontAlgn="auto">
              <a:spcAft>
                <a:spcPts val="0"/>
              </a:spcAft>
              <a:buFont typeface="Euphemia" pitchFamily="34" charset="0"/>
              <a:buChar char="–"/>
              <a:defRPr/>
            </a:pPr>
            <a:r>
              <a:rPr lang="fr-FR" sz="1400" i="1" dirty="0">
                <a:solidFill>
                  <a:srgbClr val="002060"/>
                </a:solidFill>
              </a:rPr>
              <a:t>difficultés psychosociales </a:t>
            </a:r>
          </a:p>
          <a:p>
            <a:pPr marL="564832" lvl="1" indent="-285750" fontAlgn="auto">
              <a:spcAft>
                <a:spcPts val="0"/>
              </a:spcAft>
              <a:buFont typeface="Euphemia" pitchFamily="34" charset="0"/>
              <a:buChar char="–"/>
              <a:defRPr/>
            </a:pPr>
            <a:r>
              <a:rPr lang="fr-FR" sz="1400" i="1" dirty="0">
                <a:solidFill>
                  <a:srgbClr val="002060"/>
                </a:solidFill>
              </a:rPr>
              <a:t>changement de comportement et détérioration de l’état respiratoire </a:t>
            </a:r>
          </a:p>
          <a:p>
            <a:pPr marL="564832" lvl="1" indent="-285750" fontAlgn="auto">
              <a:spcAft>
                <a:spcPts val="0"/>
              </a:spcAft>
              <a:buFont typeface="Euphemia" pitchFamily="34" charset="0"/>
              <a:buChar char="–"/>
              <a:defRPr/>
            </a:pPr>
            <a:r>
              <a:rPr lang="fr-FR" sz="1400" i="1" dirty="0">
                <a:solidFill>
                  <a:srgbClr val="002060"/>
                </a:solidFill>
              </a:rPr>
              <a:t>élévation thermique</a:t>
            </a:r>
          </a:p>
          <a:p>
            <a:pPr marL="564832" lvl="1" indent="-285750" fontAlgn="auto">
              <a:spcAft>
                <a:spcPts val="0"/>
              </a:spcAft>
              <a:buFont typeface="Euphemia" pitchFamily="34" charset="0"/>
              <a:buChar char="–"/>
              <a:defRPr/>
            </a:pPr>
            <a:r>
              <a:rPr lang="fr-FR" sz="1400" b="1" i="1" dirty="0">
                <a:solidFill>
                  <a:srgbClr val="002060"/>
                </a:solidFill>
              </a:rPr>
              <a:t>L’aggravation de l’état de l’enfant impose une réévaluation médicale rapide</a:t>
            </a:r>
            <a:endParaRPr lang="en-US" sz="1400" b="1" i="1" dirty="0">
              <a:solidFill>
                <a:srgbClr val="002060"/>
              </a:solidFill>
            </a:endParaRPr>
          </a:p>
          <a:p>
            <a:pPr marL="285750" indent="-285750" fontAlgn="auto">
              <a:spcAft>
                <a:spcPts val="0"/>
              </a:spcAft>
              <a:defRPr/>
            </a:pPr>
            <a:endParaRPr lang="en-US" sz="1600" i="1" dirty="0">
              <a:solidFill>
                <a:srgbClr val="002060"/>
              </a:solidFill>
            </a:endParaRPr>
          </a:p>
        </p:txBody>
      </p:sp>
      <p:pic>
        <p:nvPicPr>
          <p:cNvPr id="46084" name="Imag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14463" y="404813"/>
            <a:ext cx="9205912"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5" name="Imag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047163" y="3213100"/>
            <a:ext cx="2309812"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space réservé de la date 1"/>
          <p:cNvSpPr>
            <a:spLocks noGrp="1"/>
          </p:cNvSpPr>
          <p:nvPr>
            <p:ph type="dt" sz="quarter" idx="10"/>
          </p:nvPr>
        </p:nvSpPr>
        <p:spPr/>
        <p:txBody>
          <a:bodyPr/>
          <a:lstStyle/>
          <a:p>
            <a:pPr>
              <a:defRPr/>
            </a:pPr>
            <a:fld id="{1ABB9B5D-D59C-4319-B9BF-16FF567856B2}" type="datetime10">
              <a:rPr lang="fr-FR"/>
              <a:pPr>
                <a:defRPr/>
              </a:pPr>
              <a:t>18:17</a:t>
            </a:fld>
            <a:endParaRPr lang="fr-FR"/>
          </a:p>
        </p:txBody>
      </p:sp>
      <p:sp>
        <p:nvSpPr>
          <p:cNvPr id="5" name="Espace réservé du numéro de diapositive 4"/>
          <p:cNvSpPr>
            <a:spLocks noGrp="1"/>
          </p:cNvSpPr>
          <p:nvPr>
            <p:ph type="sldNum" sz="quarter" idx="12"/>
          </p:nvPr>
        </p:nvSpPr>
        <p:spPr/>
        <p:txBody>
          <a:bodyPr/>
          <a:lstStyle/>
          <a:p>
            <a:pPr>
              <a:defRPr/>
            </a:pPr>
            <a:fld id="{C03D4FDB-B076-4BD9-AC24-8685533E6432}" type="slidenum">
              <a:rPr lang="fr-FR" smtClean="0"/>
              <a:pPr>
                <a:defRPr/>
              </a:pPr>
              <a:t>26</a:t>
            </a:fld>
            <a:endParaRPr lang="fr-FR"/>
          </a:p>
        </p:txBody>
      </p:sp>
    </p:spTree>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Placeholder 2"/>
          <p:cNvSpPr>
            <a:spLocks noGrp="1"/>
          </p:cNvSpPr>
          <p:nvPr>
            <p:ph type="body" idx="1"/>
          </p:nvPr>
        </p:nvSpPr>
        <p:spPr>
          <a:xfrm>
            <a:off x="1630363" y="1087438"/>
            <a:ext cx="8856662" cy="512762"/>
          </a:xfrm>
        </p:spPr>
        <p:txBody>
          <a:bodyPr/>
          <a:lstStyle/>
          <a:p>
            <a:pPr>
              <a:lnSpc>
                <a:spcPct val="100000"/>
              </a:lnSpc>
              <a:spcBef>
                <a:spcPct val="0"/>
              </a:spcBef>
            </a:pPr>
            <a:r>
              <a:rPr lang="en-US" altLang="fr-FR" sz="2000" b="1" u="sng">
                <a:solidFill>
                  <a:srgbClr val="0070C0"/>
                </a:solidFill>
              </a:rPr>
              <a:t>Infections broncho pulmonaires</a:t>
            </a:r>
            <a:r>
              <a:rPr lang="en-US" altLang="fr-FR" sz="2000" b="1">
                <a:solidFill>
                  <a:srgbClr val="0070C0"/>
                </a:solidFill>
              </a:rPr>
              <a:t>			</a:t>
            </a:r>
            <a:r>
              <a:rPr lang="en-US" altLang="fr-FR" sz="2000" b="1" u="sng">
                <a:solidFill>
                  <a:srgbClr val="0070C0"/>
                </a:solidFill>
              </a:rPr>
              <a:t>Bronchiolite</a:t>
            </a:r>
          </a:p>
          <a:p>
            <a:pPr>
              <a:spcBef>
                <a:spcPct val="0"/>
              </a:spcBef>
            </a:pPr>
            <a:endParaRPr lang="en-US" altLang="fr-FR" sz="2000"/>
          </a:p>
        </p:txBody>
      </p:sp>
      <p:sp>
        <p:nvSpPr>
          <p:cNvPr id="6" name="Content Placeholder 5"/>
          <p:cNvSpPr>
            <a:spLocks noGrp="1"/>
          </p:cNvSpPr>
          <p:nvPr>
            <p:ph sz="quarter" idx="4"/>
          </p:nvPr>
        </p:nvSpPr>
        <p:spPr>
          <a:xfrm>
            <a:off x="1054100" y="1600200"/>
            <a:ext cx="9840913" cy="4572000"/>
          </a:xfrm>
        </p:spPr>
        <p:txBody>
          <a:bodyPr rtlCol="0">
            <a:normAutofit/>
          </a:bodyPr>
          <a:lstStyle/>
          <a:p>
            <a:pPr marL="0" indent="0" fontAlgn="auto">
              <a:spcAft>
                <a:spcPts val="0"/>
              </a:spcAft>
              <a:buFont typeface="Arial" panose="020B0604020202020204" pitchFamily="34" charset="0"/>
              <a:buNone/>
              <a:defRPr/>
            </a:pPr>
            <a:endParaRPr lang="fr-FR" sz="1600" b="1" i="1" dirty="0">
              <a:solidFill>
                <a:srgbClr val="002060"/>
              </a:solidFill>
            </a:endParaRPr>
          </a:p>
          <a:p>
            <a:pPr marL="0" indent="0" fontAlgn="auto">
              <a:spcAft>
                <a:spcPts val="0"/>
              </a:spcAft>
              <a:buFont typeface="Arial" panose="020B0604020202020204" pitchFamily="34" charset="0"/>
              <a:buNone/>
              <a:defRPr/>
            </a:pPr>
            <a:r>
              <a:rPr lang="fr-FR" sz="1600" i="1" dirty="0">
                <a:solidFill>
                  <a:srgbClr val="002060"/>
                </a:solidFill>
              </a:rPr>
              <a:t>Outre les situations à risque majeur précitées, </a:t>
            </a:r>
            <a:r>
              <a:rPr lang="fr-FR" sz="1600" b="1" i="1" dirty="0">
                <a:solidFill>
                  <a:srgbClr val="002060"/>
                </a:solidFill>
              </a:rPr>
              <a:t>le médecin est seul apte à juger de la nécessité d’un recours hospitalier</a:t>
            </a:r>
          </a:p>
          <a:p>
            <a:pPr marL="285750" indent="-285750" fontAlgn="auto">
              <a:spcAft>
                <a:spcPts val="0"/>
              </a:spcAft>
              <a:defRPr/>
            </a:pPr>
            <a:r>
              <a:rPr lang="fr-FR" sz="1600" i="1" dirty="0">
                <a:solidFill>
                  <a:srgbClr val="002060"/>
                </a:solidFill>
              </a:rPr>
              <a:t>Facteurs cliniques :</a:t>
            </a:r>
          </a:p>
          <a:p>
            <a:pPr marL="564832" lvl="1" indent="-285750" fontAlgn="auto">
              <a:spcAft>
                <a:spcPts val="0"/>
              </a:spcAft>
              <a:buFont typeface="Euphemia" pitchFamily="34" charset="0"/>
              <a:buChar char="–"/>
              <a:defRPr/>
            </a:pPr>
            <a:r>
              <a:rPr lang="fr-FR" sz="1400" i="1" dirty="0">
                <a:solidFill>
                  <a:srgbClr val="002060"/>
                </a:solidFill>
              </a:rPr>
              <a:t>importance de l’altération de l’état général </a:t>
            </a:r>
          </a:p>
          <a:p>
            <a:pPr marL="564832" lvl="1" indent="-285750" fontAlgn="auto">
              <a:spcAft>
                <a:spcPts val="0"/>
              </a:spcAft>
              <a:buFont typeface="Euphemia" pitchFamily="34" charset="0"/>
              <a:buChar char="–"/>
              <a:defRPr/>
            </a:pPr>
            <a:r>
              <a:rPr lang="fr-FR" sz="1400" i="1" dirty="0">
                <a:solidFill>
                  <a:srgbClr val="002060"/>
                </a:solidFill>
              </a:rPr>
              <a:t>intensité de la gêne respiratoire </a:t>
            </a:r>
          </a:p>
          <a:p>
            <a:pPr marL="564832" lvl="1" indent="-285750" fontAlgn="auto">
              <a:spcAft>
                <a:spcPts val="0"/>
              </a:spcAft>
              <a:buFont typeface="Euphemia" pitchFamily="34" charset="0"/>
              <a:buChar char="–"/>
              <a:defRPr/>
            </a:pPr>
            <a:r>
              <a:rPr lang="fr-FR" sz="1400" i="1" dirty="0">
                <a:solidFill>
                  <a:srgbClr val="002060"/>
                </a:solidFill>
              </a:rPr>
              <a:t>âge de l’enfant. </a:t>
            </a:r>
          </a:p>
          <a:p>
            <a:pPr marL="285750" indent="-285750" fontAlgn="auto">
              <a:spcAft>
                <a:spcPts val="0"/>
              </a:spcAft>
              <a:defRPr/>
            </a:pPr>
            <a:r>
              <a:rPr lang="fr-FR" sz="1600" i="1" dirty="0">
                <a:solidFill>
                  <a:srgbClr val="002060"/>
                </a:solidFill>
              </a:rPr>
              <a:t>Données anamnestiques devant tenir compte : </a:t>
            </a:r>
          </a:p>
          <a:p>
            <a:pPr marL="564832" lvl="1" indent="-285750" fontAlgn="auto">
              <a:spcAft>
                <a:spcPts val="0"/>
              </a:spcAft>
              <a:buFont typeface="Euphemia" pitchFamily="34" charset="0"/>
              <a:buChar char="–"/>
              <a:defRPr/>
            </a:pPr>
            <a:r>
              <a:rPr lang="fr-FR" sz="1400" i="1" dirty="0">
                <a:solidFill>
                  <a:srgbClr val="002060"/>
                </a:solidFill>
              </a:rPr>
              <a:t>de l’observation parentale de l’enfant (« malaise », troubles du comportement) </a:t>
            </a:r>
          </a:p>
          <a:p>
            <a:pPr marL="564832" lvl="1" indent="-285750" fontAlgn="auto">
              <a:spcAft>
                <a:spcPts val="0"/>
              </a:spcAft>
              <a:buFont typeface="Euphemia" pitchFamily="34" charset="0"/>
              <a:buChar char="–"/>
              <a:defRPr/>
            </a:pPr>
            <a:r>
              <a:rPr lang="fr-FR" sz="1400" i="1" dirty="0">
                <a:solidFill>
                  <a:srgbClr val="002060"/>
                </a:solidFill>
              </a:rPr>
              <a:t>des antécédents . </a:t>
            </a:r>
          </a:p>
          <a:p>
            <a:pPr marL="564832" lvl="1" indent="-285750" fontAlgn="auto">
              <a:spcAft>
                <a:spcPts val="0"/>
              </a:spcAft>
              <a:buFont typeface="Euphemia" pitchFamily="34" charset="0"/>
              <a:buChar char="–"/>
              <a:defRPr/>
            </a:pPr>
            <a:r>
              <a:rPr lang="fr-FR" sz="1400" i="1" dirty="0">
                <a:solidFill>
                  <a:srgbClr val="002060"/>
                </a:solidFill>
              </a:rPr>
              <a:t>du caractère traînant de la gêne respiratoire. </a:t>
            </a:r>
          </a:p>
          <a:p>
            <a:pPr marL="285750" indent="-285750" fontAlgn="auto">
              <a:spcAft>
                <a:spcPts val="0"/>
              </a:spcAft>
              <a:defRPr/>
            </a:pPr>
            <a:r>
              <a:rPr lang="fr-FR" sz="1600" i="1" dirty="0">
                <a:solidFill>
                  <a:srgbClr val="002060"/>
                </a:solidFill>
              </a:rPr>
              <a:t>Données environnementales : </a:t>
            </a:r>
          </a:p>
          <a:p>
            <a:pPr marL="564832" lvl="1" indent="-285750" fontAlgn="auto">
              <a:spcAft>
                <a:spcPts val="0"/>
              </a:spcAft>
              <a:buFont typeface="Euphemia" pitchFamily="34" charset="0"/>
              <a:buChar char="–"/>
              <a:defRPr/>
            </a:pPr>
            <a:r>
              <a:rPr lang="fr-FR" sz="1400" i="1" dirty="0">
                <a:solidFill>
                  <a:srgbClr val="002060"/>
                </a:solidFill>
              </a:rPr>
              <a:t>capacités de la famille en termes de surveillance, de compréhension, d’accès aux soins . </a:t>
            </a:r>
          </a:p>
          <a:p>
            <a:pPr marL="564832" lvl="1" indent="-285750" fontAlgn="auto">
              <a:spcAft>
                <a:spcPts val="0"/>
              </a:spcAft>
              <a:buFont typeface="Euphemia" pitchFamily="34" charset="0"/>
              <a:buChar char="–"/>
              <a:defRPr/>
            </a:pPr>
            <a:r>
              <a:rPr lang="fr-FR" sz="1400" i="1" dirty="0">
                <a:solidFill>
                  <a:srgbClr val="002060"/>
                </a:solidFill>
              </a:rPr>
              <a:t>conditions de vie de l’enfant et ressources sanitaires locales</a:t>
            </a:r>
            <a:endParaRPr lang="en-US" sz="1400" i="1" dirty="0">
              <a:solidFill>
                <a:srgbClr val="002060"/>
              </a:solidFill>
            </a:endParaRPr>
          </a:p>
        </p:txBody>
      </p:sp>
      <p:pic>
        <p:nvPicPr>
          <p:cNvPr id="48132" name="Imag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14463" y="404813"/>
            <a:ext cx="9205912"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3" name="Imag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686800" y="2924175"/>
            <a:ext cx="2801938" cy="185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Espace réservé de la date 3"/>
          <p:cNvSpPr>
            <a:spLocks noGrp="1"/>
          </p:cNvSpPr>
          <p:nvPr>
            <p:ph type="dt" sz="quarter" idx="10"/>
          </p:nvPr>
        </p:nvSpPr>
        <p:spPr/>
        <p:txBody>
          <a:bodyPr/>
          <a:lstStyle/>
          <a:p>
            <a:pPr>
              <a:defRPr/>
            </a:pPr>
            <a:fld id="{7676E9C3-AA97-4A7F-B711-08A7FB52B287}" type="datetime10">
              <a:rPr lang="fr-FR"/>
              <a:pPr>
                <a:defRPr/>
              </a:pPr>
              <a:t>18:17</a:t>
            </a:fld>
            <a:endParaRPr lang="fr-FR"/>
          </a:p>
        </p:txBody>
      </p:sp>
      <p:sp>
        <p:nvSpPr>
          <p:cNvPr id="5" name="Espace réservé du numéro de diapositive 4"/>
          <p:cNvSpPr>
            <a:spLocks noGrp="1"/>
          </p:cNvSpPr>
          <p:nvPr>
            <p:ph type="sldNum" sz="quarter" idx="12"/>
          </p:nvPr>
        </p:nvSpPr>
        <p:spPr/>
        <p:txBody>
          <a:bodyPr/>
          <a:lstStyle/>
          <a:p>
            <a:pPr>
              <a:defRPr/>
            </a:pPr>
            <a:fld id="{37C4F01D-A8BE-4450-B9B7-D9D964CEB94D}" type="slidenum">
              <a:rPr lang="fr-FR" smtClean="0"/>
              <a:pPr>
                <a:defRPr/>
              </a:pPr>
              <a:t>27</a:t>
            </a:fld>
            <a:endParaRPr lang="fr-FR"/>
          </a:p>
        </p:txBody>
      </p:sp>
    </p:spTree>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Placeholder 2"/>
          <p:cNvSpPr>
            <a:spLocks noGrp="1"/>
          </p:cNvSpPr>
          <p:nvPr>
            <p:ph type="body" idx="1"/>
          </p:nvPr>
        </p:nvSpPr>
        <p:spPr>
          <a:xfrm>
            <a:off x="1630363" y="1087438"/>
            <a:ext cx="8856662" cy="512762"/>
          </a:xfrm>
        </p:spPr>
        <p:txBody>
          <a:bodyPr/>
          <a:lstStyle/>
          <a:p>
            <a:pPr>
              <a:lnSpc>
                <a:spcPct val="100000"/>
              </a:lnSpc>
              <a:spcBef>
                <a:spcPct val="0"/>
              </a:spcBef>
            </a:pPr>
            <a:r>
              <a:rPr lang="en-US" altLang="fr-FR" sz="2000" b="1" u="sng">
                <a:solidFill>
                  <a:srgbClr val="0070C0"/>
                </a:solidFill>
              </a:rPr>
              <a:t>Infections broncho pulmonaires</a:t>
            </a:r>
          </a:p>
          <a:p>
            <a:pPr>
              <a:spcBef>
                <a:spcPct val="0"/>
              </a:spcBef>
            </a:pPr>
            <a:endParaRPr lang="en-US" altLang="fr-FR" sz="2000"/>
          </a:p>
        </p:txBody>
      </p:sp>
      <p:sp>
        <p:nvSpPr>
          <p:cNvPr id="50179" name="Content Placeholder 5"/>
          <p:cNvSpPr>
            <a:spLocks noGrp="1"/>
          </p:cNvSpPr>
          <p:nvPr>
            <p:ph sz="quarter" idx="4"/>
          </p:nvPr>
        </p:nvSpPr>
        <p:spPr>
          <a:xfrm>
            <a:off x="1054100" y="1600200"/>
            <a:ext cx="9840913" cy="4572000"/>
          </a:xfrm>
        </p:spPr>
        <p:txBody>
          <a:bodyPr/>
          <a:lstStyle/>
          <a:p>
            <a:pPr marL="0" indent="0">
              <a:buFont typeface="Arial" panose="020B0604020202020204" pitchFamily="34" charset="0"/>
              <a:buNone/>
            </a:pPr>
            <a:r>
              <a:rPr lang="en-US" altLang="fr-FR" i="1">
                <a:solidFill>
                  <a:srgbClr val="002060"/>
                </a:solidFill>
              </a:rPr>
              <a:t>Hervé, reconsulte après 3 jours d’évolution de la bronchiolite. Il présente une toux plus productive associée à une forte fièvre à 39°C. La Maman semble inquiète malgré un état général conservé. Hervé n’a pas perdu de poids. Sa fréquence respiratoire est inchangée. L’auscultation retrouve, outre la sibilance bilatérale, la présence d’un foyer de crépitants. L’examen ORL est inchangé. Quelle est votre attitude ?</a:t>
            </a:r>
          </a:p>
        </p:txBody>
      </p:sp>
      <p:pic>
        <p:nvPicPr>
          <p:cNvPr id="50180" name="Imag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14463" y="404813"/>
            <a:ext cx="9205912"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1" name="Imag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852029">
            <a:off x="7586663" y="3886200"/>
            <a:ext cx="2816225" cy="211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Espace réservé de la date 3"/>
          <p:cNvSpPr>
            <a:spLocks noGrp="1"/>
          </p:cNvSpPr>
          <p:nvPr>
            <p:ph type="dt" sz="quarter" idx="10"/>
          </p:nvPr>
        </p:nvSpPr>
        <p:spPr/>
        <p:txBody>
          <a:bodyPr/>
          <a:lstStyle/>
          <a:p>
            <a:pPr>
              <a:defRPr/>
            </a:pPr>
            <a:fld id="{F717CED6-E187-4C53-B1FB-0CA6155CED47}" type="datetime10">
              <a:rPr lang="fr-FR"/>
              <a:pPr>
                <a:defRPr/>
              </a:pPr>
              <a:t>18:17</a:t>
            </a:fld>
            <a:endParaRPr lang="fr-FR"/>
          </a:p>
        </p:txBody>
      </p:sp>
      <p:sp>
        <p:nvSpPr>
          <p:cNvPr id="5" name="Espace réservé du numéro de diapositive 4"/>
          <p:cNvSpPr>
            <a:spLocks noGrp="1"/>
          </p:cNvSpPr>
          <p:nvPr>
            <p:ph type="sldNum" sz="quarter" idx="12"/>
          </p:nvPr>
        </p:nvSpPr>
        <p:spPr/>
        <p:txBody>
          <a:bodyPr/>
          <a:lstStyle/>
          <a:p>
            <a:pPr>
              <a:defRPr/>
            </a:pPr>
            <a:fld id="{C8078970-C5D3-4605-805D-50806BCA0455}" type="slidenum">
              <a:rPr lang="fr-FR" smtClean="0"/>
              <a:pPr>
                <a:defRPr/>
              </a:pPr>
              <a:t>28</a:t>
            </a:fld>
            <a:endParaRPr lang="fr-FR"/>
          </a:p>
        </p:txBody>
      </p:sp>
    </p:spTree>
  </p:cSld>
  <p:clrMapOvr>
    <a:masterClrMapping/>
  </p:clrMapOvr>
  <p:transition spd="med">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Placeholder 2"/>
          <p:cNvSpPr>
            <a:spLocks noGrp="1"/>
          </p:cNvSpPr>
          <p:nvPr>
            <p:ph type="body" idx="1"/>
          </p:nvPr>
        </p:nvSpPr>
        <p:spPr>
          <a:xfrm>
            <a:off x="1630363" y="1087438"/>
            <a:ext cx="8856662" cy="512762"/>
          </a:xfrm>
        </p:spPr>
        <p:txBody>
          <a:bodyPr/>
          <a:lstStyle/>
          <a:p>
            <a:pPr>
              <a:lnSpc>
                <a:spcPct val="100000"/>
              </a:lnSpc>
              <a:spcBef>
                <a:spcPct val="0"/>
              </a:spcBef>
            </a:pPr>
            <a:r>
              <a:rPr lang="en-US" altLang="fr-FR" sz="2000" b="1" u="sng">
                <a:solidFill>
                  <a:srgbClr val="0070C0"/>
                </a:solidFill>
              </a:rPr>
              <a:t>Infections broncho pulmonaires</a:t>
            </a:r>
            <a:r>
              <a:rPr lang="en-US" altLang="fr-FR" sz="2000" b="1">
                <a:solidFill>
                  <a:srgbClr val="0070C0"/>
                </a:solidFill>
              </a:rPr>
              <a:t>			</a:t>
            </a:r>
            <a:r>
              <a:rPr lang="en-US" altLang="fr-FR" sz="2000" b="1" u="sng">
                <a:solidFill>
                  <a:srgbClr val="0070C0"/>
                </a:solidFill>
              </a:rPr>
              <a:t>Pneumopathie</a:t>
            </a:r>
          </a:p>
          <a:p>
            <a:pPr>
              <a:spcBef>
                <a:spcPct val="0"/>
              </a:spcBef>
            </a:pPr>
            <a:endParaRPr lang="en-US" altLang="fr-FR" sz="2000"/>
          </a:p>
        </p:txBody>
      </p:sp>
      <p:sp>
        <p:nvSpPr>
          <p:cNvPr id="52227" name="Content Placeholder 5"/>
          <p:cNvSpPr>
            <a:spLocks noGrp="1"/>
          </p:cNvSpPr>
          <p:nvPr>
            <p:ph sz="quarter" idx="4"/>
          </p:nvPr>
        </p:nvSpPr>
        <p:spPr>
          <a:xfrm>
            <a:off x="1054100" y="1600200"/>
            <a:ext cx="9840913" cy="4572000"/>
          </a:xfrm>
        </p:spPr>
        <p:txBody>
          <a:bodyPr/>
          <a:lstStyle/>
          <a:p>
            <a:pPr marL="285750" indent="-285750"/>
            <a:endParaRPr lang="fr-FR" altLang="fr-FR" sz="1800"/>
          </a:p>
          <a:p>
            <a:pPr marL="285750" indent="-285750"/>
            <a:r>
              <a:rPr lang="fr-FR" altLang="fr-FR" sz="1800"/>
              <a:t>Dans 40 à 50 % : colonisation bactérienne est associée à l’infection à VRS (Haemophilus influenzae, Streptococcus pneumoniae, Moraxella catarrhalis)</a:t>
            </a:r>
          </a:p>
          <a:p>
            <a:pPr marL="285750" indent="-285750"/>
            <a:r>
              <a:rPr lang="fr-FR" altLang="fr-FR" sz="1800"/>
              <a:t>Cependant, colonisation ne signifie pas surinfection. </a:t>
            </a:r>
          </a:p>
          <a:p>
            <a:pPr marL="285750" indent="-285750"/>
            <a:r>
              <a:rPr lang="fr-FR" altLang="fr-FR" sz="1800"/>
              <a:t>Marqueurs d’une infection bactérienne sont : </a:t>
            </a:r>
          </a:p>
          <a:p>
            <a:pPr marL="563563" lvl="1" indent="-285750"/>
            <a:r>
              <a:rPr lang="fr-FR" altLang="fr-FR" sz="1600"/>
              <a:t>une fièvre élevée, supérieure ou égale à 38,5 °C ; </a:t>
            </a:r>
          </a:p>
          <a:p>
            <a:pPr marL="563563" lvl="1" indent="-285750"/>
            <a:r>
              <a:rPr lang="fr-FR" altLang="fr-FR" sz="1600"/>
              <a:t>une otite moyenne aiguë ; </a:t>
            </a:r>
          </a:p>
          <a:p>
            <a:pPr marL="563563" lvl="1" indent="-285750"/>
            <a:r>
              <a:rPr lang="fr-FR" altLang="fr-FR" sz="1600"/>
              <a:t>des sécrétions bronchiques mucopurulentes dans un contexte fébrile</a:t>
            </a:r>
          </a:p>
          <a:p>
            <a:pPr marL="563563" lvl="1" indent="-285750"/>
            <a:r>
              <a:rPr lang="fr-FR" altLang="fr-FR" sz="1600"/>
              <a:t>un foyer pulmonaire radiologique</a:t>
            </a:r>
          </a:p>
          <a:p>
            <a:pPr marL="563563" lvl="1" indent="-285750"/>
            <a:r>
              <a:rPr lang="fr-FR" altLang="fr-FR" sz="1600"/>
              <a:t>une élévation de la CRP et/ou du taux de polynucléaires neutrophiles</a:t>
            </a:r>
          </a:p>
        </p:txBody>
      </p:sp>
      <p:pic>
        <p:nvPicPr>
          <p:cNvPr id="52228" name="Imag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14463" y="404813"/>
            <a:ext cx="9205912"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space réservé de la date 1"/>
          <p:cNvSpPr>
            <a:spLocks noGrp="1"/>
          </p:cNvSpPr>
          <p:nvPr>
            <p:ph type="dt" sz="quarter" idx="10"/>
          </p:nvPr>
        </p:nvSpPr>
        <p:spPr/>
        <p:txBody>
          <a:bodyPr/>
          <a:lstStyle/>
          <a:p>
            <a:pPr>
              <a:defRPr/>
            </a:pPr>
            <a:fld id="{85938D01-F5E6-49AD-B77D-BE47E423DAAA}" type="datetime10">
              <a:rPr lang="fr-FR"/>
              <a:pPr>
                <a:defRPr/>
              </a:pPr>
              <a:t>18:17</a:t>
            </a:fld>
            <a:endParaRPr lang="fr-FR"/>
          </a:p>
        </p:txBody>
      </p:sp>
      <p:sp>
        <p:nvSpPr>
          <p:cNvPr id="4" name="Espace réservé du numéro de diapositive 3"/>
          <p:cNvSpPr>
            <a:spLocks noGrp="1"/>
          </p:cNvSpPr>
          <p:nvPr>
            <p:ph type="sldNum" sz="quarter" idx="12"/>
          </p:nvPr>
        </p:nvSpPr>
        <p:spPr/>
        <p:txBody>
          <a:bodyPr/>
          <a:lstStyle/>
          <a:p>
            <a:pPr>
              <a:defRPr/>
            </a:pPr>
            <a:fld id="{3502FAEF-16B2-4155-9E74-C08DDD91C0D2}" type="slidenum">
              <a:rPr lang="fr-FR" smtClean="0"/>
              <a:pPr>
                <a:defRPr/>
              </a:pPr>
              <a:t>29</a:t>
            </a:fld>
            <a:endParaRPr lang="fr-FR"/>
          </a:p>
        </p:txBody>
      </p:sp>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1196975"/>
            <a:ext cx="8856663" cy="1008063"/>
          </a:xfrm>
        </p:spPr>
        <p:txBody>
          <a:bodyPr rtlCol="0">
            <a:normAutofit fontScale="90000"/>
          </a:bodyPr>
          <a:lstStyle/>
          <a:p>
            <a:pPr marL="223838" indent="-228600" fontAlgn="auto">
              <a:spcBef>
                <a:spcPts val="1600"/>
              </a:spcBef>
              <a:spcAft>
                <a:spcPts val="0"/>
              </a:spcAft>
              <a:defRPr/>
            </a:pPr>
            <a:r>
              <a:rPr lang="en-US" sz="2700" b="1" u="sng" dirty="0">
                <a:solidFill>
                  <a:srgbClr val="0070C0"/>
                </a:solidFill>
              </a:rPr>
              <a:t>Infections ORL et des V.A.S</a:t>
            </a:r>
            <a:r>
              <a:rPr lang="en-US" sz="2700" b="1" dirty="0">
                <a:solidFill>
                  <a:srgbClr val="0070C0"/>
                </a:solidFill>
              </a:rPr>
              <a:t>		</a:t>
            </a:r>
            <a:br>
              <a:rPr lang="en-US" sz="2200" dirty="0">
                <a:solidFill>
                  <a:srgbClr val="0070C0"/>
                </a:solidFill>
                <a:ea typeface="+mn-ea"/>
                <a:cs typeface="+mn-cs"/>
              </a:rPr>
            </a:br>
            <a:endParaRPr lang="en-US" dirty="0"/>
          </a:p>
        </p:txBody>
      </p:sp>
      <p:sp>
        <p:nvSpPr>
          <p:cNvPr id="11267" name="Text Placeholder 2"/>
          <p:cNvSpPr>
            <a:spLocks noGrp="1"/>
          </p:cNvSpPr>
          <p:nvPr>
            <p:ph type="body" idx="1"/>
          </p:nvPr>
        </p:nvSpPr>
        <p:spPr>
          <a:xfrm>
            <a:off x="1293813" y="2060575"/>
            <a:ext cx="9337675" cy="3959225"/>
          </a:xfrm>
        </p:spPr>
        <p:txBody>
          <a:bodyPr/>
          <a:lstStyle/>
          <a:p>
            <a:pPr>
              <a:spcBef>
                <a:spcPct val="0"/>
              </a:spcBef>
            </a:pPr>
            <a:r>
              <a:rPr lang="en-US" altLang="fr-FR" i="1">
                <a:solidFill>
                  <a:srgbClr val="002060"/>
                </a:solidFill>
              </a:rPr>
              <a:t>Etienne, un nourrisson de 18 mois consulte pour un encombrement rhinopharyngé avec rhinorhée purulente. Il est apyretique. L’auscultation cardio pulmonaire ainsi que l’examen ORL est sans particularité hormis des tympans séreux. Quelle est votre prescription ?</a:t>
            </a:r>
          </a:p>
          <a:p>
            <a:pPr>
              <a:spcBef>
                <a:spcPct val="0"/>
              </a:spcBef>
            </a:pPr>
            <a:endParaRPr lang="en-US" altLang="fr-FR"/>
          </a:p>
          <a:p>
            <a:pPr>
              <a:spcBef>
                <a:spcPct val="0"/>
              </a:spcBef>
            </a:pPr>
            <a:endParaRPr lang="en-US" altLang="fr-FR"/>
          </a:p>
          <a:p>
            <a:pPr>
              <a:spcBef>
                <a:spcPct val="0"/>
              </a:spcBef>
            </a:pPr>
            <a:endParaRPr lang="en-US" altLang="fr-FR"/>
          </a:p>
          <a:p>
            <a:pPr>
              <a:spcBef>
                <a:spcPct val="0"/>
              </a:spcBef>
            </a:pPr>
            <a:endParaRPr lang="en-US" altLang="fr-FR"/>
          </a:p>
        </p:txBody>
      </p:sp>
      <p:sp>
        <p:nvSpPr>
          <p:cNvPr id="4" name="Title 1"/>
          <p:cNvSpPr txBox="1">
            <a:spLocks/>
          </p:cNvSpPr>
          <p:nvPr/>
        </p:nvSpPr>
        <p:spPr>
          <a:xfrm>
            <a:off x="1322388" y="333375"/>
            <a:ext cx="9601200" cy="685800"/>
          </a:xfrm>
          <a:prstGeom prst="rect">
            <a:avLst/>
          </a:prstGeom>
        </p:spPr>
        <p:txBody>
          <a:bodyPr anchor="b">
            <a:normAutofit fontScale="97500"/>
          </a:bodyPr>
          <a:lstStyle>
            <a:lvl1pPr algn="l" defTabSz="914400" rtl="0" eaLnBrk="1" latinLnBrk="0" hangingPunct="1">
              <a:lnSpc>
                <a:spcPct val="90000"/>
              </a:lnSpc>
              <a:spcBef>
                <a:spcPct val="0"/>
              </a:spcBef>
              <a:buNone/>
              <a:defRPr sz="4800" b="0" i="0" kern="1200" cap="none" baseline="0">
                <a:solidFill>
                  <a:schemeClr val="tx1"/>
                </a:solidFill>
                <a:latin typeface="+mj-lt"/>
                <a:ea typeface="+mj-ea"/>
                <a:cs typeface="+mj-cs"/>
              </a:defRPr>
            </a:lvl1pPr>
          </a:lstStyle>
          <a:p>
            <a:pPr fontAlgn="auto">
              <a:spcAft>
                <a:spcPts val="0"/>
              </a:spcAft>
              <a:defRPr/>
            </a:pPr>
            <a:r>
              <a:rPr lang="fr-FR" sz="3200" b="1" dirty="0">
                <a:solidFill>
                  <a:schemeClr val="accent2">
                    <a:lumMod val="50000"/>
                  </a:schemeClr>
                </a:solidFill>
              </a:rPr>
              <a:t>Antibiothérapie chez l’Enfant en Médecine de Ville</a:t>
            </a:r>
            <a:endParaRPr lang="en-US" sz="3200" b="1" dirty="0">
              <a:solidFill>
                <a:schemeClr val="accent2">
                  <a:lumMod val="50000"/>
                </a:schemeClr>
              </a:solidFill>
            </a:endParaRPr>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66190" y="3645024"/>
            <a:ext cx="3446486" cy="2633156"/>
          </a:xfrm>
          <a:prstGeom prst="rect">
            <a:avLst/>
          </a:prstGeom>
          <a:ln>
            <a:noFill/>
          </a:ln>
          <a:effectLst>
            <a:softEdge rad="112500"/>
          </a:effectLst>
        </p:spPr>
      </p:pic>
      <p:sp>
        <p:nvSpPr>
          <p:cNvPr id="6" name="Espace réservé de la date 5"/>
          <p:cNvSpPr>
            <a:spLocks noGrp="1"/>
          </p:cNvSpPr>
          <p:nvPr>
            <p:ph type="dt" sz="quarter" idx="10"/>
          </p:nvPr>
        </p:nvSpPr>
        <p:spPr/>
        <p:txBody>
          <a:bodyPr/>
          <a:lstStyle/>
          <a:p>
            <a:pPr>
              <a:defRPr/>
            </a:pPr>
            <a:fld id="{C4E7D156-C64E-4B07-B10D-10C8BA84AE79}" type="datetime10">
              <a:rPr lang="fr-FR"/>
              <a:pPr>
                <a:defRPr/>
              </a:pPr>
              <a:t>18:17</a:t>
            </a:fld>
            <a:endParaRPr lang="fr-FR"/>
          </a:p>
        </p:txBody>
      </p:sp>
      <p:sp>
        <p:nvSpPr>
          <p:cNvPr id="7" name="Espace réservé du numéro de diapositive 6"/>
          <p:cNvSpPr>
            <a:spLocks noGrp="1"/>
          </p:cNvSpPr>
          <p:nvPr>
            <p:ph type="sldNum" sz="quarter" idx="12"/>
          </p:nvPr>
        </p:nvSpPr>
        <p:spPr/>
        <p:txBody>
          <a:bodyPr/>
          <a:lstStyle/>
          <a:p>
            <a:pPr>
              <a:defRPr/>
            </a:pPr>
            <a:fld id="{F3799D02-F4E7-401B-BB74-0098F358167B}" type="slidenum">
              <a:rPr lang="fr-FR" smtClean="0"/>
              <a:pPr>
                <a:defRPr/>
              </a:pPr>
              <a:t>3</a:t>
            </a:fld>
            <a:endParaRPr lang="fr-FR"/>
          </a:p>
        </p:txBody>
      </p:sp>
    </p:spTree>
  </p:cSld>
  <p:clrMapOvr>
    <a:masterClrMapping/>
  </p:clrMapOvr>
  <p:transition spd="med">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Placeholder 2"/>
          <p:cNvSpPr>
            <a:spLocks noGrp="1"/>
          </p:cNvSpPr>
          <p:nvPr>
            <p:ph type="body" idx="1"/>
          </p:nvPr>
        </p:nvSpPr>
        <p:spPr>
          <a:xfrm>
            <a:off x="1630363" y="836613"/>
            <a:ext cx="8856662" cy="512762"/>
          </a:xfrm>
        </p:spPr>
        <p:txBody>
          <a:bodyPr/>
          <a:lstStyle/>
          <a:p>
            <a:pPr>
              <a:lnSpc>
                <a:spcPct val="100000"/>
              </a:lnSpc>
              <a:spcBef>
                <a:spcPct val="0"/>
              </a:spcBef>
            </a:pPr>
            <a:r>
              <a:rPr lang="en-US" altLang="fr-FR" sz="2000" b="1" u="sng">
                <a:solidFill>
                  <a:srgbClr val="0070C0"/>
                </a:solidFill>
              </a:rPr>
              <a:t>Infections broncho pulmonaires</a:t>
            </a:r>
            <a:r>
              <a:rPr lang="en-US" altLang="fr-FR" sz="2000" b="1">
                <a:solidFill>
                  <a:srgbClr val="0070C0"/>
                </a:solidFill>
              </a:rPr>
              <a:t>			</a:t>
            </a:r>
            <a:r>
              <a:rPr lang="en-US" altLang="fr-FR" sz="2000" b="1" u="sng">
                <a:solidFill>
                  <a:srgbClr val="0070C0"/>
                </a:solidFill>
              </a:rPr>
              <a:t>Pneumopathie</a:t>
            </a:r>
          </a:p>
          <a:p>
            <a:pPr>
              <a:spcBef>
                <a:spcPct val="0"/>
              </a:spcBef>
            </a:pPr>
            <a:endParaRPr lang="en-US" altLang="fr-FR" sz="2000"/>
          </a:p>
        </p:txBody>
      </p:sp>
      <p:sp>
        <p:nvSpPr>
          <p:cNvPr id="6" name="Content Placeholder 5"/>
          <p:cNvSpPr>
            <a:spLocks noGrp="1"/>
          </p:cNvSpPr>
          <p:nvPr>
            <p:ph sz="quarter" idx="4"/>
          </p:nvPr>
        </p:nvSpPr>
        <p:spPr>
          <a:xfrm>
            <a:off x="1054100" y="1268413"/>
            <a:ext cx="9840913" cy="5040312"/>
          </a:xfrm>
        </p:spPr>
        <p:txBody>
          <a:bodyPr rtlCol="0">
            <a:normAutofit fontScale="55000" lnSpcReduction="20000"/>
          </a:bodyPr>
          <a:lstStyle/>
          <a:p>
            <a:pPr marL="285750" indent="-285750" fontAlgn="auto">
              <a:spcAft>
                <a:spcPts val="0"/>
              </a:spcAft>
              <a:defRPr/>
            </a:pPr>
            <a:r>
              <a:rPr lang="en-US" b="1" i="1" u="sng" dirty="0">
                <a:solidFill>
                  <a:srgbClr val="002060"/>
                </a:solidFill>
              </a:rPr>
              <a:t>Avant 3 </a:t>
            </a:r>
            <a:r>
              <a:rPr lang="en-US" b="1" i="1" u="sng" dirty="0" err="1">
                <a:solidFill>
                  <a:srgbClr val="002060"/>
                </a:solidFill>
              </a:rPr>
              <a:t>ans</a:t>
            </a:r>
            <a:r>
              <a:rPr lang="en-US" b="1" i="1" u="sng" dirty="0">
                <a:solidFill>
                  <a:srgbClr val="002060"/>
                </a:solidFill>
              </a:rPr>
              <a:t> </a:t>
            </a:r>
            <a:r>
              <a:rPr lang="en-US" i="1" dirty="0">
                <a:solidFill>
                  <a:srgbClr val="002060"/>
                </a:solidFill>
              </a:rPr>
              <a:t>: </a:t>
            </a:r>
          </a:p>
          <a:p>
            <a:pPr marL="564832" lvl="1" indent="-285750" fontAlgn="auto">
              <a:spcAft>
                <a:spcPts val="0"/>
              </a:spcAft>
              <a:buFont typeface="Euphemia" pitchFamily="34" charset="0"/>
              <a:buChar char="–"/>
              <a:defRPr/>
            </a:pPr>
            <a:r>
              <a:rPr lang="en-US" sz="2200" b="1" i="1" dirty="0" err="1">
                <a:solidFill>
                  <a:srgbClr val="002060"/>
                </a:solidFill>
              </a:rPr>
              <a:t>Amoxicilline</a:t>
            </a:r>
            <a:r>
              <a:rPr lang="en-US" sz="2200" i="1" dirty="0">
                <a:solidFill>
                  <a:srgbClr val="002060"/>
                </a:solidFill>
              </a:rPr>
              <a:t> : 100 mg/kg/jour </a:t>
            </a:r>
            <a:r>
              <a:rPr lang="en-US" sz="2200" i="1" dirty="0" err="1">
                <a:solidFill>
                  <a:srgbClr val="002060"/>
                </a:solidFill>
              </a:rPr>
              <a:t>en</a:t>
            </a:r>
            <a:r>
              <a:rPr lang="en-US" sz="2200" i="1" dirty="0">
                <a:solidFill>
                  <a:srgbClr val="002060"/>
                </a:solidFill>
              </a:rPr>
              <a:t> 3 </a:t>
            </a:r>
            <a:r>
              <a:rPr lang="en-US" sz="2200" i="1" dirty="0" err="1">
                <a:solidFill>
                  <a:srgbClr val="002060"/>
                </a:solidFill>
              </a:rPr>
              <a:t>prises</a:t>
            </a:r>
            <a:r>
              <a:rPr lang="en-US" sz="2200" i="1" dirty="0">
                <a:solidFill>
                  <a:srgbClr val="002060"/>
                </a:solidFill>
              </a:rPr>
              <a:t> pendant 10 </a:t>
            </a:r>
            <a:r>
              <a:rPr lang="en-US" sz="2200" i="1" dirty="0" err="1">
                <a:solidFill>
                  <a:srgbClr val="002060"/>
                </a:solidFill>
              </a:rPr>
              <a:t>jours</a:t>
            </a:r>
            <a:endParaRPr lang="en-US" sz="2200" i="1" dirty="0">
              <a:solidFill>
                <a:srgbClr val="002060"/>
              </a:solidFill>
            </a:endParaRPr>
          </a:p>
          <a:p>
            <a:pPr marL="564832" lvl="1" indent="-285750" fontAlgn="auto">
              <a:spcAft>
                <a:spcPts val="0"/>
              </a:spcAft>
              <a:buFont typeface="Euphemia" pitchFamily="34" charset="0"/>
              <a:buChar char="–"/>
              <a:defRPr/>
            </a:pPr>
            <a:r>
              <a:rPr lang="en-US" sz="2200" i="1" dirty="0" err="1">
                <a:solidFill>
                  <a:srgbClr val="002060"/>
                </a:solidFill>
              </a:rPr>
              <a:t>Allergie</a:t>
            </a:r>
            <a:r>
              <a:rPr lang="en-US" sz="2200" i="1" dirty="0">
                <a:solidFill>
                  <a:srgbClr val="002060"/>
                </a:solidFill>
              </a:rPr>
              <a:t> à </a:t>
            </a:r>
            <a:r>
              <a:rPr lang="en-US" sz="2200" i="1" dirty="0" err="1">
                <a:solidFill>
                  <a:srgbClr val="002060"/>
                </a:solidFill>
              </a:rPr>
              <a:t>Penicilline</a:t>
            </a:r>
            <a:r>
              <a:rPr lang="en-US" sz="2200" i="1" dirty="0">
                <a:solidFill>
                  <a:srgbClr val="002060"/>
                </a:solidFill>
              </a:rPr>
              <a:t> : </a:t>
            </a:r>
            <a:r>
              <a:rPr lang="fr-FR" sz="2200" b="1" i="1" dirty="0">
                <a:solidFill>
                  <a:srgbClr val="002060"/>
                </a:solidFill>
              </a:rPr>
              <a:t>CEFTRIAXONE IM/IV </a:t>
            </a:r>
            <a:r>
              <a:rPr lang="fr-FR" sz="2200" i="1" dirty="0">
                <a:solidFill>
                  <a:srgbClr val="002060"/>
                </a:solidFill>
              </a:rPr>
              <a:t>: 50 mg/kg/j en 1 injection quotidienne pendant 10 jours</a:t>
            </a:r>
          </a:p>
          <a:p>
            <a:pPr marL="564832" lvl="1" indent="-285750" fontAlgn="auto">
              <a:spcAft>
                <a:spcPts val="0"/>
              </a:spcAft>
              <a:buFont typeface="Euphemia" pitchFamily="34" charset="0"/>
              <a:buChar char="–"/>
              <a:defRPr/>
            </a:pPr>
            <a:r>
              <a:rPr lang="fr-FR" sz="2200" i="1" dirty="0">
                <a:solidFill>
                  <a:srgbClr val="002060"/>
                </a:solidFill>
              </a:rPr>
              <a:t>CI Béta </a:t>
            </a:r>
            <a:r>
              <a:rPr lang="fr-FR" sz="2200" i="1" dirty="0" err="1">
                <a:solidFill>
                  <a:srgbClr val="002060"/>
                </a:solidFill>
              </a:rPr>
              <a:t>lactamines</a:t>
            </a:r>
            <a:r>
              <a:rPr lang="fr-FR" sz="2200" i="1" dirty="0">
                <a:solidFill>
                  <a:srgbClr val="002060"/>
                </a:solidFill>
              </a:rPr>
              <a:t> : Hospitalisation</a:t>
            </a:r>
          </a:p>
          <a:p>
            <a:pPr marL="285750" indent="-285750" fontAlgn="auto">
              <a:spcAft>
                <a:spcPts val="0"/>
              </a:spcAft>
              <a:defRPr/>
            </a:pPr>
            <a:r>
              <a:rPr lang="fr-FR" b="1" i="1" u="sng" dirty="0">
                <a:solidFill>
                  <a:srgbClr val="002060"/>
                </a:solidFill>
              </a:rPr>
              <a:t>Après 3 ans </a:t>
            </a:r>
            <a:r>
              <a:rPr lang="fr-FR" i="1" dirty="0">
                <a:solidFill>
                  <a:srgbClr val="002060"/>
                </a:solidFill>
              </a:rPr>
              <a:t>: </a:t>
            </a:r>
          </a:p>
          <a:p>
            <a:pPr marL="502920" lvl="1" fontAlgn="auto">
              <a:spcAft>
                <a:spcPts val="0"/>
              </a:spcAft>
              <a:buFont typeface="Euphemia" pitchFamily="34" charset="0"/>
              <a:buChar char="–"/>
              <a:defRPr/>
            </a:pPr>
            <a:r>
              <a:rPr lang="fr-FR" sz="2200" i="1" dirty="0">
                <a:solidFill>
                  <a:srgbClr val="002060"/>
                </a:solidFill>
              </a:rPr>
              <a:t>Suspicion de pneumocoque : </a:t>
            </a:r>
          </a:p>
          <a:p>
            <a:pPr marL="777240" lvl="2" fontAlgn="auto">
              <a:spcAft>
                <a:spcPts val="0"/>
              </a:spcAft>
              <a:buFont typeface="Euphemia" pitchFamily="34" charset="0"/>
              <a:buChar char="–"/>
              <a:defRPr/>
            </a:pPr>
            <a:r>
              <a:rPr lang="fr-FR" sz="2200" b="1" i="1" dirty="0">
                <a:solidFill>
                  <a:srgbClr val="002060"/>
                </a:solidFill>
              </a:rPr>
              <a:t>Fièvre d'apparition brutale, AEG, douleur thoracique ou abdominale, opacité radiologique systématisée.</a:t>
            </a:r>
          </a:p>
          <a:p>
            <a:pPr marL="777240" lvl="2" fontAlgn="auto">
              <a:spcAft>
                <a:spcPts val="0"/>
              </a:spcAft>
              <a:buFont typeface="Euphemia" pitchFamily="34" charset="0"/>
              <a:buChar char="–"/>
              <a:defRPr/>
            </a:pPr>
            <a:r>
              <a:rPr lang="fr-FR" sz="2200" b="1" i="1" dirty="0">
                <a:solidFill>
                  <a:srgbClr val="002060"/>
                </a:solidFill>
              </a:rPr>
              <a:t>AMOXICILLINE </a:t>
            </a:r>
            <a:r>
              <a:rPr lang="fr-FR" sz="2200" i="1" dirty="0">
                <a:solidFill>
                  <a:srgbClr val="002060"/>
                </a:solidFill>
              </a:rPr>
              <a:t> : 80-100 mg/kg/j en 3 prises quotidiennes pendant 10 jours</a:t>
            </a:r>
          </a:p>
          <a:p>
            <a:pPr marL="548640" lvl="2" indent="0" fontAlgn="auto">
              <a:spcAft>
                <a:spcPts val="0"/>
              </a:spcAft>
              <a:buFont typeface="Euphemia" pitchFamily="34" charset="0"/>
              <a:buNone/>
              <a:defRPr/>
            </a:pPr>
            <a:endParaRPr lang="fr-FR" sz="2200" i="1" dirty="0">
              <a:solidFill>
                <a:srgbClr val="002060"/>
              </a:solidFill>
            </a:endParaRPr>
          </a:p>
          <a:p>
            <a:pPr marL="502920" lvl="1" fontAlgn="auto">
              <a:spcAft>
                <a:spcPts val="0"/>
              </a:spcAft>
              <a:buFont typeface="Euphemia" pitchFamily="34" charset="0"/>
              <a:buChar char="–"/>
              <a:defRPr/>
            </a:pPr>
            <a:r>
              <a:rPr lang="fr-FR" sz="2200" i="1" dirty="0">
                <a:solidFill>
                  <a:srgbClr val="002060"/>
                </a:solidFill>
              </a:rPr>
              <a:t>Suspicion de bactérie atypique</a:t>
            </a:r>
          </a:p>
          <a:p>
            <a:pPr marL="777240" lvl="2" fontAlgn="auto">
              <a:spcAft>
                <a:spcPts val="0"/>
              </a:spcAft>
              <a:buFont typeface="Euphemia" pitchFamily="34" charset="0"/>
              <a:buChar char="–"/>
              <a:defRPr/>
            </a:pPr>
            <a:r>
              <a:rPr lang="fr-FR" sz="2200" b="1" i="1" dirty="0">
                <a:solidFill>
                  <a:srgbClr val="002060"/>
                </a:solidFill>
              </a:rPr>
              <a:t>Début progressif, toux durable, état général conservé, signes extra-pulmonaires (myalgie, éruption).</a:t>
            </a:r>
          </a:p>
          <a:p>
            <a:pPr marL="777240" lvl="2" fontAlgn="auto">
              <a:spcAft>
                <a:spcPts val="0"/>
              </a:spcAft>
              <a:buFont typeface="Euphemia" pitchFamily="34" charset="0"/>
              <a:buChar char="–"/>
              <a:defRPr/>
            </a:pPr>
            <a:r>
              <a:rPr lang="fr-FR" sz="2200" b="1" i="1" dirty="0">
                <a:solidFill>
                  <a:srgbClr val="002060"/>
                </a:solidFill>
              </a:rPr>
              <a:t>JOSAMYCINE PO</a:t>
            </a:r>
            <a:r>
              <a:rPr lang="fr-FR" sz="2200" i="1" dirty="0">
                <a:solidFill>
                  <a:srgbClr val="002060"/>
                </a:solidFill>
              </a:rPr>
              <a:t> : 50 mg/kg/j en 2 prises quotidiennes pendant 14 jours</a:t>
            </a:r>
          </a:p>
          <a:p>
            <a:pPr marL="777240" lvl="2" fontAlgn="auto">
              <a:spcAft>
                <a:spcPts val="0"/>
              </a:spcAft>
              <a:buFont typeface="Euphemia" pitchFamily="34" charset="0"/>
              <a:buChar char="–"/>
              <a:defRPr/>
            </a:pPr>
            <a:r>
              <a:rPr lang="fr-FR" sz="2200" i="1" dirty="0">
                <a:solidFill>
                  <a:srgbClr val="002060"/>
                </a:solidFill>
              </a:rPr>
              <a:t>ou ROXITHROMYCINE PO : 5 mg/kg/j en 2 prises quotidiennes pendant 14 jours</a:t>
            </a:r>
          </a:p>
          <a:p>
            <a:pPr marL="777240" lvl="2" fontAlgn="auto">
              <a:spcAft>
                <a:spcPts val="0"/>
              </a:spcAft>
              <a:buFont typeface="Euphemia" pitchFamily="34" charset="0"/>
              <a:buChar char="–"/>
              <a:defRPr/>
            </a:pPr>
            <a:r>
              <a:rPr lang="fr-FR" sz="2200" i="1" dirty="0">
                <a:solidFill>
                  <a:srgbClr val="002060"/>
                </a:solidFill>
              </a:rPr>
              <a:t>ou </a:t>
            </a:r>
            <a:r>
              <a:rPr lang="fr-FR" sz="2200" b="1" i="1" dirty="0">
                <a:solidFill>
                  <a:srgbClr val="002060"/>
                </a:solidFill>
              </a:rPr>
              <a:t>CLARITHROMYCINE PO</a:t>
            </a:r>
            <a:r>
              <a:rPr lang="fr-FR" sz="2200" i="1" dirty="0">
                <a:solidFill>
                  <a:srgbClr val="002060"/>
                </a:solidFill>
              </a:rPr>
              <a:t> : 15 mg/kg/j (sans dépasser 1 g/j) en 2 prises quotidiennes (soit 1 dose-poids 2 fois/j) pendant 14 jours</a:t>
            </a:r>
          </a:p>
          <a:p>
            <a:pPr marL="548640" lvl="2" indent="0" fontAlgn="auto">
              <a:spcAft>
                <a:spcPts val="0"/>
              </a:spcAft>
              <a:buFont typeface="Euphemia" pitchFamily="34" charset="0"/>
              <a:buNone/>
              <a:defRPr/>
            </a:pPr>
            <a:endParaRPr lang="fr-FR" sz="2200" i="1" dirty="0">
              <a:solidFill>
                <a:srgbClr val="002060"/>
              </a:solidFill>
            </a:endParaRPr>
          </a:p>
          <a:p>
            <a:pPr marL="502920" lvl="1" fontAlgn="auto">
              <a:spcAft>
                <a:spcPts val="0"/>
              </a:spcAft>
              <a:buFont typeface="Euphemia" pitchFamily="34" charset="0"/>
              <a:buChar char="–"/>
              <a:defRPr/>
            </a:pPr>
            <a:r>
              <a:rPr lang="fr-FR" sz="2200" i="1" cap="small" dirty="0">
                <a:solidFill>
                  <a:srgbClr val="002060"/>
                </a:solidFill>
              </a:rPr>
              <a:t>En cas d'allergie à la pénicilline</a:t>
            </a:r>
          </a:p>
          <a:p>
            <a:pPr marL="777240" lvl="2" fontAlgn="auto">
              <a:spcAft>
                <a:spcPts val="0"/>
              </a:spcAft>
              <a:buFont typeface="Euphemia" pitchFamily="34" charset="0"/>
              <a:buChar char="–"/>
              <a:defRPr/>
            </a:pPr>
            <a:r>
              <a:rPr lang="fr-FR" sz="2200" b="1" i="1" dirty="0">
                <a:solidFill>
                  <a:srgbClr val="002060"/>
                </a:solidFill>
              </a:rPr>
              <a:t>CEFTRIAXONE IM/IV </a:t>
            </a:r>
            <a:r>
              <a:rPr lang="fr-FR" sz="2200" i="1" dirty="0">
                <a:solidFill>
                  <a:srgbClr val="002060"/>
                </a:solidFill>
              </a:rPr>
              <a:t>: 50 mg/kg/j en 1 injection quotidienne pendant 10 jours</a:t>
            </a:r>
          </a:p>
          <a:p>
            <a:pPr marL="548640" lvl="2" indent="0" fontAlgn="auto">
              <a:spcAft>
                <a:spcPts val="0"/>
              </a:spcAft>
              <a:buFont typeface="Euphemia" pitchFamily="34" charset="0"/>
              <a:buNone/>
              <a:defRPr/>
            </a:pPr>
            <a:endParaRPr lang="fr-FR" sz="2200" i="1" dirty="0">
              <a:solidFill>
                <a:srgbClr val="002060"/>
              </a:solidFill>
            </a:endParaRPr>
          </a:p>
          <a:p>
            <a:pPr marL="502920" lvl="1" fontAlgn="auto">
              <a:spcAft>
                <a:spcPts val="0"/>
              </a:spcAft>
              <a:buFont typeface="Euphemia" pitchFamily="34" charset="0"/>
              <a:buChar char="–"/>
              <a:defRPr/>
            </a:pPr>
            <a:r>
              <a:rPr lang="fr-FR" sz="2200" i="1" cap="small" dirty="0">
                <a:solidFill>
                  <a:srgbClr val="002060"/>
                </a:solidFill>
              </a:rPr>
              <a:t>En cas de contre-indication aux bêta-</a:t>
            </a:r>
            <a:r>
              <a:rPr lang="fr-FR" sz="2200" i="1" cap="small" dirty="0" err="1">
                <a:solidFill>
                  <a:srgbClr val="002060"/>
                </a:solidFill>
              </a:rPr>
              <a:t>lactamines</a:t>
            </a:r>
            <a:endParaRPr lang="fr-FR" sz="2200" i="1" cap="small" dirty="0">
              <a:solidFill>
                <a:srgbClr val="002060"/>
              </a:solidFill>
            </a:endParaRPr>
          </a:p>
          <a:p>
            <a:pPr marL="777240" lvl="2" fontAlgn="auto">
              <a:spcAft>
                <a:spcPts val="0"/>
              </a:spcAft>
              <a:buFont typeface="Euphemia" pitchFamily="34" charset="0"/>
              <a:buChar char="–"/>
              <a:defRPr/>
            </a:pPr>
            <a:r>
              <a:rPr lang="fr-FR" sz="2200" i="1" dirty="0">
                <a:solidFill>
                  <a:srgbClr val="002060"/>
                </a:solidFill>
              </a:rPr>
              <a:t>Plus de 6 ans : </a:t>
            </a:r>
            <a:r>
              <a:rPr lang="fr-FR" sz="2200" b="1" i="1" dirty="0">
                <a:solidFill>
                  <a:srgbClr val="002060"/>
                </a:solidFill>
              </a:rPr>
              <a:t>PRISTINAMYCINE </a:t>
            </a:r>
            <a:r>
              <a:rPr lang="fr-FR" sz="2200" i="1" dirty="0">
                <a:solidFill>
                  <a:srgbClr val="002060"/>
                </a:solidFill>
              </a:rPr>
              <a:t>PO : 50 mg/kg/j en 2 à 3 prises quotidiennes pendant 10 jours</a:t>
            </a:r>
          </a:p>
          <a:p>
            <a:pPr marL="777240" lvl="2" fontAlgn="auto">
              <a:spcAft>
                <a:spcPts val="0"/>
              </a:spcAft>
              <a:buFont typeface="Euphemia" pitchFamily="34" charset="0"/>
              <a:buChar char="–"/>
              <a:defRPr/>
            </a:pPr>
            <a:r>
              <a:rPr lang="fr-FR" sz="2200" i="1" dirty="0">
                <a:solidFill>
                  <a:srgbClr val="002060"/>
                </a:solidFill>
              </a:rPr>
              <a:t>Moins de 6 ans : hospitalisation</a:t>
            </a:r>
          </a:p>
          <a:p>
            <a:pPr fontAlgn="auto">
              <a:spcAft>
                <a:spcPts val="0"/>
              </a:spcAft>
              <a:defRPr/>
            </a:pPr>
            <a:r>
              <a:rPr lang="fr-FR" i="1" cap="small" dirty="0">
                <a:solidFill>
                  <a:srgbClr val="002060"/>
                </a:solidFill>
              </a:rPr>
              <a:t>Réévaluation systématique à 48-72 h</a:t>
            </a:r>
          </a:p>
          <a:p>
            <a:pPr marL="564832" lvl="1" indent="-285750" fontAlgn="auto">
              <a:spcAft>
                <a:spcPts val="0"/>
              </a:spcAft>
              <a:buFont typeface="Euphemia" pitchFamily="34" charset="0"/>
              <a:buChar char="–"/>
              <a:defRPr/>
            </a:pPr>
            <a:endParaRPr lang="fr-FR" sz="1600" i="1" dirty="0">
              <a:solidFill>
                <a:srgbClr val="002060"/>
              </a:solidFill>
            </a:endParaRPr>
          </a:p>
          <a:p>
            <a:pPr marL="564832" lvl="1" indent="-285750" fontAlgn="auto">
              <a:spcAft>
                <a:spcPts val="0"/>
              </a:spcAft>
              <a:buFont typeface="Euphemia" pitchFamily="34" charset="0"/>
              <a:buChar char="–"/>
              <a:defRPr/>
            </a:pPr>
            <a:endParaRPr lang="fr-FR" sz="1600" i="1" dirty="0">
              <a:solidFill>
                <a:srgbClr val="002060"/>
              </a:solidFill>
            </a:endParaRPr>
          </a:p>
          <a:p>
            <a:pPr marL="285750" indent="-285750" fontAlgn="auto">
              <a:spcAft>
                <a:spcPts val="0"/>
              </a:spcAft>
              <a:defRPr/>
            </a:pPr>
            <a:endParaRPr lang="fr-FR" sz="1800" dirty="0"/>
          </a:p>
        </p:txBody>
      </p:sp>
      <p:pic>
        <p:nvPicPr>
          <p:cNvPr id="54276" name="Imag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55738" y="165100"/>
            <a:ext cx="9205912"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space réservé de la date 1"/>
          <p:cNvSpPr>
            <a:spLocks noGrp="1"/>
          </p:cNvSpPr>
          <p:nvPr>
            <p:ph type="dt" sz="quarter" idx="10"/>
          </p:nvPr>
        </p:nvSpPr>
        <p:spPr/>
        <p:txBody>
          <a:bodyPr/>
          <a:lstStyle/>
          <a:p>
            <a:pPr>
              <a:defRPr/>
            </a:pPr>
            <a:fld id="{6830D038-65F8-43A3-8A0F-30782353B4EB}" type="datetime10">
              <a:rPr lang="fr-FR"/>
              <a:pPr>
                <a:defRPr/>
              </a:pPr>
              <a:t>18:17</a:t>
            </a:fld>
            <a:endParaRPr lang="fr-FR"/>
          </a:p>
        </p:txBody>
      </p:sp>
      <p:sp>
        <p:nvSpPr>
          <p:cNvPr id="4" name="Espace réservé du numéro de diapositive 3"/>
          <p:cNvSpPr>
            <a:spLocks noGrp="1"/>
          </p:cNvSpPr>
          <p:nvPr>
            <p:ph type="sldNum" sz="quarter" idx="12"/>
          </p:nvPr>
        </p:nvSpPr>
        <p:spPr/>
        <p:txBody>
          <a:bodyPr/>
          <a:lstStyle/>
          <a:p>
            <a:pPr>
              <a:defRPr/>
            </a:pPr>
            <a:fld id="{CBC27547-117B-449C-8140-77599F802CB1}" type="slidenum">
              <a:rPr lang="fr-FR" smtClean="0"/>
              <a:pPr>
                <a:defRPr/>
              </a:pPr>
              <a:t>30</a:t>
            </a:fld>
            <a:endParaRPr lang="fr-FR"/>
          </a:p>
        </p:txBody>
      </p:sp>
    </p:spTree>
  </p:cSld>
  <p:clrMapOvr>
    <a:masterClrMapping/>
  </p:clrMapOvr>
  <p:transition spd="med">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Placeholder 2"/>
          <p:cNvSpPr>
            <a:spLocks noGrp="1"/>
          </p:cNvSpPr>
          <p:nvPr>
            <p:ph type="body" idx="1"/>
          </p:nvPr>
        </p:nvSpPr>
        <p:spPr>
          <a:xfrm>
            <a:off x="1630363" y="836613"/>
            <a:ext cx="8856662" cy="514350"/>
          </a:xfrm>
        </p:spPr>
        <p:txBody>
          <a:bodyPr/>
          <a:lstStyle/>
          <a:p>
            <a:pPr>
              <a:lnSpc>
                <a:spcPct val="100000"/>
              </a:lnSpc>
              <a:spcBef>
                <a:spcPct val="0"/>
              </a:spcBef>
            </a:pPr>
            <a:r>
              <a:rPr lang="en-US" altLang="fr-FR" sz="2000" b="1">
                <a:solidFill>
                  <a:srgbClr val="0070C0"/>
                </a:solidFill>
              </a:rPr>
              <a:t>			</a:t>
            </a:r>
            <a:endParaRPr lang="en-US" altLang="fr-FR" sz="2000" b="1" u="sng">
              <a:solidFill>
                <a:srgbClr val="0070C0"/>
              </a:solidFill>
            </a:endParaRPr>
          </a:p>
          <a:p>
            <a:pPr>
              <a:spcBef>
                <a:spcPct val="0"/>
              </a:spcBef>
            </a:pPr>
            <a:endParaRPr lang="en-US" altLang="fr-FR" sz="2000"/>
          </a:p>
        </p:txBody>
      </p:sp>
      <p:pic>
        <p:nvPicPr>
          <p:cNvPr id="56323" name="Imag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30363" y="115888"/>
            <a:ext cx="9205912"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4" name="Espace réservé du contenu 3"/>
          <p:cNvPicPr>
            <a:picLocks noGrp="1" noChangeAspect="1"/>
          </p:cNvPicPr>
          <p:nvPr>
            <p:ph sz="quarter" idx="4"/>
          </p:nvPr>
        </p:nvPicPr>
        <p:blipFill>
          <a:blip r:embed="rId4">
            <a:extLst>
              <a:ext uri="{28A0092B-C50C-407E-A947-70E740481C1C}">
                <a14:useLocalDpi xmlns:a14="http://schemas.microsoft.com/office/drawing/2010/main" val="0"/>
              </a:ext>
            </a:extLst>
          </a:blip>
          <a:srcRect/>
          <a:stretch>
            <a:fillRect/>
          </a:stretch>
        </p:blipFill>
        <p:spPr>
          <a:xfrm rot="701195">
            <a:off x="6731000" y="1263650"/>
            <a:ext cx="3424238" cy="4765675"/>
          </a:xfrm>
        </p:spPr>
      </p:pic>
      <p:pic>
        <p:nvPicPr>
          <p:cNvPr id="56325" name="Imag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712205">
            <a:off x="2262188" y="1900238"/>
            <a:ext cx="2949575" cy="295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Espace réservé de la date 7"/>
          <p:cNvSpPr>
            <a:spLocks noGrp="1"/>
          </p:cNvSpPr>
          <p:nvPr>
            <p:ph type="dt" sz="quarter" idx="10"/>
          </p:nvPr>
        </p:nvSpPr>
        <p:spPr/>
        <p:txBody>
          <a:bodyPr/>
          <a:lstStyle/>
          <a:p>
            <a:pPr>
              <a:defRPr/>
            </a:pPr>
            <a:fld id="{9184BF11-2D86-473B-BC5A-499FB4503D73}" type="datetime10">
              <a:rPr lang="fr-FR"/>
              <a:pPr>
                <a:defRPr/>
              </a:pPr>
              <a:t>18:17</a:t>
            </a:fld>
            <a:endParaRPr lang="fr-FR"/>
          </a:p>
        </p:txBody>
      </p:sp>
      <p:sp>
        <p:nvSpPr>
          <p:cNvPr id="2" name="Espace réservé du numéro de diapositive 1"/>
          <p:cNvSpPr>
            <a:spLocks noGrp="1"/>
          </p:cNvSpPr>
          <p:nvPr>
            <p:ph type="sldNum" sz="quarter" idx="12"/>
          </p:nvPr>
        </p:nvSpPr>
        <p:spPr/>
        <p:txBody>
          <a:bodyPr/>
          <a:lstStyle/>
          <a:p>
            <a:pPr>
              <a:defRPr/>
            </a:pPr>
            <a:fld id="{081E4255-D5E1-4891-B261-90B78BEE6F04}" type="slidenum">
              <a:rPr lang="fr-FR" smtClean="0"/>
              <a:pPr>
                <a:defRPr/>
              </a:pPr>
              <a:t>31</a:t>
            </a:fld>
            <a:endParaRPr lang="fr-FR"/>
          </a:p>
        </p:txBody>
      </p:sp>
    </p:spTree>
  </p:cSld>
  <p:clrMapOvr>
    <a:masterClrMapping/>
  </p:clrMapOvr>
  <p:transition spd="med">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Placeholder 2"/>
          <p:cNvSpPr>
            <a:spLocks noGrp="1"/>
          </p:cNvSpPr>
          <p:nvPr>
            <p:ph type="body" idx="1"/>
          </p:nvPr>
        </p:nvSpPr>
        <p:spPr>
          <a:xfrm>
            <a:off x="1630363" y="1087438"/>
            <a:ext cx="8856662" cy="512762"/>
          </a:xfrm>
        </p:spPr>
        <p:txBody>
          <a:bodyPr/>
          <a:lstStyle/>
          <a:p>
            <a:pPr>
              <a:lnSpc>
                <a:spcPct val="100000"/>
              </a:lnSpc>
              <a:spcBef>
                <a:spcPct val="0"/>
              </a:spcBef>
            </a:pPr>
            <a:r>
              <a:rPr lang="en-US" altLang="fr-FR" sz="2000" b="1" u="sng">
                <a:solidFill>
                  <a:srgbClr val="0070C0"/>
                </a:solidFill>
              </a:rPr>
              <a:t>Infections urinaires</a:t>
            </a:r>
          </a:p>
          <a:p>
            <a:pPr>
              <a:spcBef>
                <a:spcPct val="0"/>
              </a:spcBef>
            </a:pPr>
            <a:endParaRPr lang="en-US" altLang="fr-FR" sz="2000"/>
          </a:p>
        </p:txBody>
      </p:sp>
      <p:sp>
        <p:nvSpPr>
          <p:cNvPr id="58371" name="Content Placeholder 5"/>
          <p:cNvSpPr>
            <a:spLocks noGrp="1"/>
          </p:cNvSpPr>
          <p:nvPr>
            <p:ph sz="quarter" idx="4"/>
          </p:nvPr>
        </p:nvSpPr>
        <p:spPr>
          <a:xfrm>
            <a:off x="1485900" y="1600200"/>
            <a:ext cx="9840913" cy="4619625"/>
          </a:xfrm>
        </p:spPr>
        <p:txBody>
          <a:bodyPr/>
          <a:lstStyle/>
          <a:p>
            <a:pPr marL="0" indent="0">
              <a:buFont typeface="Arial" panose="020B0604020202020204" pitchFamily="34" charset="0"/>
              <a:buNone/>
            </a:pPr>
            <a:r>
              <a:rPr lang="en-US" altLang="fr-FR" i="1">
                <a:solidFill>
                  <a:srgbClr val="002060"/>
                </a:solidFill>
              </a:rPr>
              <a:t>Frédérique, 5 ans, consulte pour des douleurs mictionnelles depuis 3 jours. Elle est fébrile à 38°C depuis 24 heures. Elle ne présente aucun autre signe associé. L’examen clinique est normal. Il s’agit du 3ème épisode.</a:t>
            </a:r>
          </a:p>
          <a:p>
            <a:pPr marL="0" indent="0">
              <a:buFont typeface="Arial" panose="020B0604020202020204" pitchFamily="34" charset="0"/>
              <a:buNone/>
            </a:pPr>
            <a:r>
              <a:rPr lang="en-US" altLang="fr-FR" i="1">
                <a:solidFill>
                  <a:srgbClr val="002060"/>
                </a:solidFill>
              </a:rPr>
              <a:t>Quelle est votre attitude ?</a:t>
            </a:r>
          </a:p>
        </p:txBody>
      </p:sp>
      <p:pic>
        <p:nvPicPr>
          <p:cNvPr id="58372" name="Imag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14463" y="404813"/>
            <a:ext cx="9205912"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3" name="Imag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462838" y="3429000"/>
            <a:ext cx="2676525" cy="249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Espace réservé de la date 3"/>
          <p:cNvSpPr>
            <a:spLocks noGrp="1"/>
          </p:cNvSpPr>
          <p:nvPr>
            <p:ph type="dt" sz="quarter" idx="10"/>
          </p:nvPr>
        </p:nvSpPr>
        <p:spPr/>
        <p:txBody>
          <a:bodyPr/>
          <a:lstStyle/>
          <a:p>
            <a:pPr>
              <a:defRPr/>
            </a:pPr>
            <a:fld id="{16B3C39A-6B0A-4FE8-92C7-50667AB1E958}" type="datetime10">
              <a:rPr lang="fr-FR"/>
              <a:pPr>
                <a:defRPr/>
              </a:pPr>
              <a:t>18:17</a:t>
            </a:fld>
            <a:endParaRPr lang="fr-FR"/>
          </a:p>
        </p:txBody>
      </p:sp>
      <p:sp>
        <p:nvSpPr>
          <p:cNvPr id="5" name="Espace réservé du numéro de diapositive 4"/>
          <p:cNvSpPr>
            <a:spLocks noGrp="1"/>
          </p:cNvSpPr>
          <p:nvPr>
            <p:ph type="sldNum" sz="quarter" idx="12"/>
          </p:nvPr>
        </p:nvSpPr>
        <p:spPr/>
        <p:txBody>
          <a:bodyPr/>
          <a:lstStyle/>
          <a:p>
            <a:pPr>
              <a:defRPr/>
            </a:pPr>
            <a:fld id="{80A8FE7D-1D06-4EFD-9182-9B2400006A7B}" type="slidenum">
              <a:rPr lang="fr-FR" smtClean="0"/>
              <a:pPr>
                <a:defRPr/>
              </a:pPr>
              <a:t>32</a:t>
            </a:fld>
            <a:endParaRPr lang="fr-FR"/>
          </a:p>
        </p:txBody>
      </p:sp>
    </p:spTree>
  </p:cSld>
  <p:clrMapOvr>
    <a:masterClrMapping/>
  </p:clrMapOvr>
  <p:transition spd="med">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Placeholder 2"/>
          <p:cNvSpPr>
            <a:spLocks noGrp="1"/>
          </p:cNvSpPr>
          <p:nvPr>
            <p:ph type="body" idx="1"/>
          </p:nvPr>
        </p:nvSpPr>
        <p:spPr>
          <a:xfrm>
            <a:off x="1630363" y="1087438"/>
            <a:ext cx="8856662" cy="512762"/>
          </a:xfrm>
        </p:spPr>
        <p:txBody>
          <a:bodyPr/>
          <a:lstStyle/>
          <a:p>
            <a:pPr>
              <a:lnSpc>
                <a:spcPct val="100000"/>
              </a:lnSpc>
              <a:spcBef>
                <a:spcPct val="0"/>
              </a:spcBef>
            </a:pPr>
            <a:r>
              <a:rPr lang="en-US" altLang="fr-FR" sz="2000" b="1" u="sng">
                <a:solidFill>
                  <a:srgbClr val="0070C0"/>
                </a:solidFill>
              </a:rPr>
              <a:t>Infections urinaires</a:t>
            </a:r>
            <a:r>
              <a:rPr lang="en-US" altLang="fr-FR" sz="2000" b="1">
                <a:solidFill>
                  <a:srgbClr val="0070C0"/>
                </a:solidFill>
              </a:rPr>
              <a:t>						</a:t>
            </a:r>
            <a:r>
              <a:rPr lang="en-US" altLang="fr-FR" sz="2000" b="1" u="sng">
                <a:solidFill>
                  <a:srgbClr val="0070C0"/>
                </a:solidFill>
              </a:rPr>
              <a:t>Cystite</a:t>
            </a:r>
          </a:p>
          <a:p>
            <a:pPr>
              <a:spcBef>
                <a:spcPct val="0"/>
              </a:spcBef>
            </a:pPr>
            <a:endParaRPr lang="en-US" altLang="fr-FR" sz="2000"/>
          </a:p>
        </p:txBody>
      </p:sp>
      <p:sp>
        <p:nvSpPr>
          <p:cNvPr id="6" name="Content Placeholder 5"/>
          <p:cNvSpPr>
            <a:spLocks noGrp="1"/>
          </p:cNvSpPr>
          <p:nvPr>
            <p:ph sz="quarter" idx="4"/>
          </p:nvPr>
        </p:nvSpPr>
        <p:spPr>
          <a:xfrm>
            <a:off x="1485900" y="1600200"/>
            <a:ext cx="9840913" cy="4619625"/>
          </a:xfrm>
        </p:spPr>
        <p:txBody>
          <a:bodyPr rtlCol="0">
            <a:normAutofit fontScale="85000" lnSpcReduction="20000"/>
          </a:bodyPr>
          <a:lstStyle/>
          <a:p>
            <a:pPr fontAlgn="auto">
              <a:spcAft>
                <a:spcPts val="0"/>
              </a:spcAft>
              <a:defRPr/>
            </a:pPr>
            <a:r>
              <a:rPr lang="fr-FR" dirty="0"/>
              <a:t>Jusqu'à l'âge d'un mois (ou 3 mois selon </a:t>
            </a:r>
            <a:r>
              <a:rPr lang="fr-FR" dirty="0" err="1"/>
              <a:t>ref</a:t>
            </a:r>
            <a:r>
              <a:rPr lang="fr-FR" dirty="0"/>
              <a:t>) : </a:t>
            </a:r>
            <a:r>
              <a:rPr lang="fr-FR" b="1" dirty="0"/>
              <a:t>ECBU</a:t>
            </a:r>
            <a:r>
              <a:rPr lang="fr-FR" dirty="0"/>
              <a:t> est réalisé en 1ère intention. </a:t>
            </a:r>
          </a:p>
          <a:p>
            <a:pPr fontAlgn="auto">
              <a:spcAft>
                <a:spcPts val="0"/>
              </a:spcAft>
              <a:defRPr/>
            </a:pPr>
            <a:r>
              <a:rPr lang="fr-FR" dirty="0"/>
              <a:t>Après 3 mois, </a:t>
            </a:r>
            <a:r>
              <a:rPr lang="fr-FR" b="1" dirty="0"/>
              <a:t>BU</a:t>
            </a:r>
            <a:r>
              <a:rPr lang="fr-FR" dirty="0"/>
              <a:t> réalisée en 1re intention à la recherche d'une </a:t>
            </a:r>
            <a:r>
              <a:rPr lang="fr-FR" dirty="0" err="1"/>
              <a:t>leucocyturie</a:t>
            </a:r>
            <a:r>
              <a:rPr lang="fr-FR" dirty="0"/>
              <a:t> associée à la présence de nitrites dans les urines. </a:t>
            </a:r>
            <a:r>
              <a:rPr lang="fr-FR" i="1" dirty="0"/>
              <a:t>(Cocci +, </a:t>
            </a:r>
            <a:r>
              <a:rPr lang="fr-FR" i="1" dirty="0" err="1"/>
              <a:t>pseudomonas</a:t>
            </a:r>
            <a:r>
              <a:rPr lang="fr-FR" i="1" dirty="0"/>
              <a:t> : absence de nitrites)</a:t>
            </a:r>
          </a:p>
          <a:p>
            <a:pPr fontAlgn="auto">
              <a:spcAft>
                <a:spcPts val="0"/>
              </a:spcAft>
              <a:defRPr/>
            </a:pPr>
            <a:r>
              <a:rPr lang="fr-FR" b="1" dirty="0"/>
              <a:t>BU négative </a:t>
            </a:r>
            <a:r>
              <a:rPr lang="fr-FR" dirty="0"/>
              <a:t>= forte VPN (&gt; 95 %)	</a:t>
            </a:r>
            <a:r>
              <a:rPr lang="fr-FR" b="1" dirty="0"/>
              <a:t>BU positive </a:t>
            </a:r>
            <a:r>
              <a:rPr lang="fr-FR" dirty="0"/>
              <a:t>(nitrites + leuco) = bonne VPP</a:t>
            </a:r>
          </a:p>
          <a:p>
            <a:pPr marL="274320" lvl="1" indent="0" fontAlgn="auto">
              <a:spcAft>
                <a:spcPts val="0"/>
              </a:spcAft>
              <a:buFont typeface="Euphemia" pitchFamily="34" charset="0"/>
              <a:buNone/>
              <a:defRPr/>
            </a:pPr>
            <a:endParaRPr lang="fr-FR" dirty="0"/>
          </a:p>
          <a:p>
            <a:pPr marL="502920" lvl="1" fontAlgn="auto">
              <a:spcAft>
                <a:spcPts val="0"/>
              </a:spcAft>
              <a:buFont typeface="Euphemia" pitchFamily="34" charset="0"/>
              <a:buChar char="–"/>
              <a:defRPr/>
            </a:pPr>
            <a:r>
              <a:rPr lang="fr-FR" dirty="0"/>
              <a:t>En cas de résultat positif  et en cas de résultat discordant (leucocytes+ et nitrites−, ou l'inverse), </a:t>
            </a:r>
            <a:r>
              <a:rPr lang="fr-FR" dirty="0">
                <a:sym typeface="Wingdings" panose="05000000000000000000" pitchFamily="2" charset="2"/>
              </a:rPr>
              <a:t> </a:t>
            </a:r>
            <a:r>
              <a:rPr lang="fr-FR" sz="1900" b="1" dirty="0"/>
              <a:t>un ECBU est réalisé. </a:t>
            </a:r>
          </a:p>
          <a:p>
            <a:pPr marL="822960" lvl="3" indent="0" fontAlgn="auto">
              <a:spcAft>
                <a:spcPts val="0"/>
              </a:spcAft>
              <a:buFont typeface="Euphemia" pitchFamily="34" charset="0"/>
              <a:buNone/>
              <a:defRPr/>
            </a:pPr>
            <a:endParaRPr lang="fr-FR" dirty="0"/>
          </a:p>
          <a:p>
            <a:pPr marL="502920" lvl="1" fontAlgn="auto">
              <a:spcAft>
                <a:spcPts val="0"/>
              </a:spcAft>
              <a:buFont typeface="Euphemia" pitchFamily="34" charset="0"/>
              <a:buChar char="–"/>
              <a:defRPr/>
            </a:pPr>
            <a:r>
              <a:rPr lang="fr-FR" dirty="0"/>
              <a:t>Si la bandelette est négative, </a:t>
            </a:r>
            <a:r>
              <a:rPr lang="fr-FR" dirty="0">
                <a:sym typeface="Wingdings" panose="05000000000000000000" pitchFamily="2" charset="2"/>
              </a:rPr>
              <a:t> </a:t>
            </a:r>
            <a:r>
              <a:rPr lang="fr-FR" sz="1900" b="1" dirty="0"/>
              <a:t>l'ECBU n'est pas pratiqué </a:t>
            </a:r>
            <a:r>
              <a:rPr lang="fr-FR" sz="1900" dirty="0"/>
              <a:t>et le diagnostic d’infection urinaire peut être écarté.</a:t>
            </a:r>
          </a:p>
          <a:p>
            <a:pPr fontAlgn="auto">
              <a:spcAft>
                <a:spcPts val="0"/>
              </a:spcAft>
              <a:defRPr/>
            </a:pPr>
            <a:r>
              <a:rPr lang="fr-FR" dirty="0"/>
              <a:t>Un ECBU positif associe : </a:t>
            </a:r>
          </a:p>
          <a:p>
            <a:pPr marL="502920" lvl="1" fontAlgn="auto">
              <a:spcAft>
                <a:spcPts val="0"/>
              </a:spcAft>
              <a:buFont typeface="Euphemia" pitchFamily="34" charset="0"/>
              <a:buChar char="–"/>
              <a:defRPr/>
            </a:pPr>
            <a:r>
              <a:rPr lang="fr-FR" dirty="0"/>
              <a:t>une </a:t>
            </a:r>
            <a:r>
              <a:rPr lang="fr-FR" b="1" dirty="0" err="1"/>
              <a:t>leucocyturie</a:t>
            </a:r>
            <a:r>
              <a:rPr lang="fr-FR" dirty="0"/>
              <a:t> &gt; 10/mm3 ou 10.4/ml. </a:t>
            </a:r>
          </a:p>
          <a:p>
            <a:pPr marL="502920" lvl="1" fontAlgn="auto">
              <a:spcAft>
                <a:spcPts val="0"/>
              </a:spcAft>
              <a:buFont typeface="Euphemia" pitchFamily="34" charset="0"/>
              <a:buChar char="–"/>
              <a:defRPr/>
            </a:pPr>
            <a:r>
              <a:rPr lang="fr-FR" dirty="0"/>
              <a:t>une </a:t>
            </a:r>
            <a:r>
              <a:rPr lang="fr-FR" b="1" dirty="0"/>
              <a:t>bactériurie</a:t>
            </a:r>
            <a:r>
              <a:rPr lang="fr-FR" dirty="0"/>
              <a:t> (UFC : unités formant colonies) :</a:t>
            </a:r>
          </a:p>
          <a:p>
            <a:pPr marL="777240" lvl="2" fontAlgn="auto">
              <a:spcAft>
                <a:spcPts val="0"/>
              </a:spcAft>
              <a:buFont typeface="Courier New" panose="02070309020205020404" pitchFamily="49" charset="0"/>
              <a:buChar char="o"/>
              <a:defRPr/>
            </a:pPr>
            <a:r>
              <a:rPr lang="fr-FR" dirty="0"/>
              <a:t>&gt; 10.3 UFC/ml : cystites aigues à E Coli</a:t>
            </a:r>
          </a:p>
          <a:p>
            <a:pPr marL="777240" lvl="2" fontAlgn="auto">
              <a:spcAft>
                <a:spcPts val="0"/>
              </a:spcAft>
              <a:buFont typeface="Courier New" panose="02070309020205020404" pitchFamily="49" charset="0"/>
              <a:buChar char="o"/>
              <a:defRPr/>
            </a:pPr>
            <a:r>
              <a:rPr lang="fr-FR" dirty="0"/>
              <a:t>&gt; 10.4 UFC/ml : </a:t>
            </a:r>
            <a:r>
              <a:rPr lang="fr-FR" dirty="0" err="1"/>
              <a:t>pyelonéphrite</a:t>
            </a:r>
            <a:endParaRPr lang="fr-FR" dirty="0"/>
          </a:p>
          <a:p>
            <a:pPr marL="777240" lvl="2" fontAlgn="auto">
              <a:spcAft>
                <a:spcPts val="0"/>
              </a:spcAft>
              <a:buFont typeface="Courier New" panose="02070309020205020404" pitchFamily="49" charset="0"/>
              <a:buChar char="o"/>
              <a:defRPr/>
            </a:pPr>
            <a:r>
              <a:rPr lang="fr-FR" dirty="0"/>
              <a:t>&gt; 10.5 UFC/ml : autres infections urinaires (cystites à </a:t>
            </a:r>
            <a:r>
              <a:rPr lang="fr-FR" dirty="0" err="1"/>
              <a:t>Enterocoques</a:t>
            </a:r>
            <a:r>
              <a:rPr lang="fr-FR" dirty="0"/>
              <a:t>, </a:t>
            </a:r>
            <a:r>
              <a:rPr lang="fr-FR" dirty="0" err="1"/>
              <a:t>proteus</a:t>
            </a:r>
            <a:r>
              <a:rPr lang="fr-FR" dirty="0"/>
              <a:t> </a:t>
            </a:r>
            <a:r>
              <a:rPr lang="fr-FR" dirty="0" err="1"/>
              <a:t>klebsielles</a:t>
            </a:r>
            <a:r>
              <a:rPr lang="fr-FR" dirty="0"/>
              <a:t>)</a:t>
            </a:r>
          </a:p>
          <a:p>
            <a:pPr marL="0" indent="0" fontAlgn="auto">
              <a:spcAft>
                <a:spcPts val="0"/>
              </a:spcAft>
              <a:buFont typeface="Arial" panose="020B0604020202020204" pitchFamily="34" charset="0"/>
              <a:buNone/>
              <a:defRPr/>
            </a:pPr>
            <a:endParaRPr lang="fr-FR" sz="1800" b="1" u="sng" dirty="0"/>
          </a:p>
          <a:p>
            <a:pPr marL="0" indent="0" fontAlgn="auto">
              <a:spcAft>
                <a:spcPts val="0"/>
              </a:spcAft>
              <a:buFont typeface="Arial" panose="020B0604020202020204" pitchFamily="34" charset="0"/>
              <a:buNone/>
              <a:defRPr/>
            </a:pPr>
            <a:endParaRPr lang="en-US" sz="1800" dirty="0"/>
          </a:p>
        </p:txBody>
      </p:sp>
      <p:pic>
        <p:nvPicPr>
          <p:cNvPr id="60420" name="Imag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14463" y="404813"/>
            <a:ext cx="9205912"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space réservé de la date 1"/>
          <p:cNvSpPr>
            <a:spLocks noGrp="1"/>
          </p:cNvSpPr>
          <p:nvPr>
            <p:ph type="dt" sz="quarter" idx="10"/>
          </p:nvPr>
        </p:nvSpPr>
        <p:spPr/>
        <p:txBody>
          <a:bodyPr/>
          <a:lstStyle/>
          <a:p>
            <a:pPr>
              <a:defRPr/>
            </a:pPr>
            <a:fld id="{9DBFF24A-E667-42D6-B0B3-7638C9D623BD}" type="datetime10">
              <a:rPr lang="fr-FR"/>
              <a:pPr>
                <a:defRPr/>
              </a:pPr>
              <a:t>18:17</a:t>
            </a:fld>
            <a:endParaRPr lang="fr-FR"/>
          </a:p>
        </p:txBody>
      </p:sp>
      <p:pic>
        <p:nvPicPr>
          <p:cNvPr id="60422" name="Imag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318375" y="4221163"/>
            <a:ext cx="3576638"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Espace réservé du numéro de diapositive 3"/>
          <p:cNvSpPr>
            <a:spLocks noGrp="1"/>
          </p:cNvSpPr>
          <p:nvPr>
            <p:ph type="sldNum" sz="quarter" idx="12"/>
          </p:nvPr>
        </p:nvSpPr>
        <p:spPr/>
        <p:txBody>
          <a:bodyPr/>
          <a:lstStyle/>
          <a:p>
            <a:pPr>
              <a:defRPr/>
            </a:pPr>
            <a:fld id="{8EF5535B-D1EE-443F-B4B8-819DCBD63877}" type="slidenum">
              <a:rPr lang="fr-FR" smtClean="0"/>
              <a:pPr>
                <a:defRPr/>
              </a:pPr>
              <a:t>33</a:t>
            </a:fld>
            <a:endParaRPr lang="fr-FR"/>
          </a:p>
        </p:txBody>
      </p:sp>
    </p:spTree>
  </p:cSld>
  <p:clrMapOvr>
    <a:masterClrMapping/>
  </p:clrMapOvr>
  <p:transition spd="med">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Placeholder 2"/>
          <p:cNvSpPr>
            <a:spLocks noGrp="1"/>
          </p:cNvSpPr>
          <p:nvPr>
            <p:ph type="body" idx="1"/>
          </p:nvPr>
        </p:nvSpPr>
        <p:spPr>
          <a:xfrm>
            <a:off x="1630363" y="1087438"/>
            <a:ext cx="8856662" cy="512762"/>
          </a:xfrm>
        </p:spPr>
        <p:txBody>
          <a:bodyPr/>
          <a:lstStyle/>
          <a:p>
            <a:pPr>
              <a:lnSpc>
                <a:spcPct val="100000"/>
              </a:lnSpc>
              <a:spcBef>
                <a:spcPct val="0"/>
              </a:spcBef>
            </a:pPr>
            <a:r>
              <a:rPr lang="en-US" altLang="fr-FR" sz="2000" b="1" u="sng">
                <a:solidFill>
                  <a:srgbClr val="0070C0"/>
                </a:solidFill>
              </a:rPr>
              <a:t>Infections urinaires</a:t>
            </a:r>
          </a:p>
          <a:p>
            <a:pPr>
              <a:spcBef>
                <a:spcPct val="0"/>
              </a:spcBef>
            </a:pPr>
            <a:endParaRPr lang="en-US" altLang="fr-FR" sz="2000"/>
          </a:p>
        </p:txBody>
      </p:sp>
      <p:sp>
        <p:nvSpPr>
          <p:cNvPr id="6" name="Content Placeholder 5"/>
          <p:cNvSpPr>
            <a:spLocks noGrp="1"/>
          </p:cNvSpPr>
          <p:nvPr>
            <p:ph sz="quarter" idx="4"/>
          </p:nvPr>
        </p:nvSpPr>
        <p:spPr>
          <a:xfrm>
            <a:off x="1270000" y="1600200"/>
            <a:ext cx="10225088" cy="4619625"/>
          </a:xfrm>
        </p:spPr>
        <p:txBody>
          <a:bodyPr rtlCol="0">
            <a:normAutofit fontScale="92500" lnSpcReduction="20000"/>
          </a:bodyPr>
          <a:lstStyle/>
          <a:p>
            <a:pPr marL="285750" indent="-285750" fontAlgn="auto">
              <a:spcAft>
                <a:spcPts val="0"/>
              </a:spcAft>
              <a:defRPr/>
            </a:pPr>
            <a:r>
              <a:rPr lang="fr-FR" sz="1800" b="1" dirty="0"/>
              <a:t>Recueil :</a:t>
            </a:r>
            <a:r>
              <a:rPr lang="fr-FR" sz="1800" dirty="0"/>
              <a:t> </a:t>
            </a:r>
          </a:p>
          <a:p>
            <a:pPr marL="564832" lvl="1" indent="-285750" fontAlgn="auto">
              <a:spcAft>
                <a:spcPts val="0"/>
              </a:spcAft>
              <a:buFont typeface="Euphemia" pitchFamily="34" charset="0"/>
              <a:buChar char="–"/>
              <a:defRPr/>
            </a:pPr>
            <a:r>
              <a:rPr lang="fr-FR" sz="1600" b="1" dirty="0"/>
              <a:t>En milieu de jet</a:t>
            </a:r>
            <a:r>
              <a:rPr lang="fr-FR" sz="1600" dirty="0"/>
              <a:t>, </a:t>
            </a:r>
          </a:p>
          <a:p>
            <a:pPr marL="839152" lvl="2" indent="-285750" fontAlgn="auto">
              <a:spcAft>
                <a:spcPts val="0"/>
              </a:spcAft>
              <a:buFont typeface="Euphemia" pitchFamily="34" charset="0"/>
              <a:buChar char="–"/>
              <a:defRPr/>
            </a:pPr>
            <a:r>
              <a:rPr lang="fr-FR" sz="1400" dirty="0"/>
              <a:t>pour les enfants ayant des mictions volontaires.</a:t>
            </a:r>
          </a:p>
          <a:p>
            <a:pPr marL="839152" lvl="2" indent="-285750" fontAlgn="auto">
              <a:spcAft>
                <a:spcPts val="0"/>
              </a:spcAft>
              <a:buFont typeface="Euphemia" pitchFamily="34" charset="0"/>
              <a:buChar char="–"/>
              <a:defRPr/>
            </a:pPr>
            <a:r>
              <a:rPr lang="fr-FR" sz="1400" dirty="0"/>
              <a:t>Peut aussi être proposée pour les nourrissons et les enfants trop jeunes pour uriner sur commande</a:t>
            </a:r>
          </a:p>
          <a:p>
            <a:pPr marL="839152" lvl="2" indent="-285750" fontAlgn="auto">
              <a:spcAft>
                <a:spcPts val="0"/>
              </a:spcAft>
              <a:buFont typeface="Euphemia" pitchFamily="34" charset="0"/>
              <a:buChar char="–"/>
              <a:defRPr/>
            </a:pPr>
            <a:r>
              <a:rPr lang="fr-FR" sz="1400" dirty="0"/>
              <a:t>En pratique : Nourrisson ou jeune enfant maintenu allongé sur le dos, sans couche ou couche ouverte, sur les genoux d'un adulte prêt à prélever les urines en milieu de jet au moment de la miction spontanée.</a:t>
            </a:r>
          </a:p>
          <a:p>
            <a:pPr marL="839152" lvl="2" indent="-285750" fontAlgn="auto">
              <a:spcAft>
                <a:spcPts val="0"/>
              </a:spcAft>
              <a:buFont typeface="Euphemia" pitchFamily="34" charset="0"/>
              <a:buChar char="–"/>
              <a:defRPr/>
            </a:pPr>
            <a:r>
              <a:rPr lang="fr-FR" sz="1400" dirty="0"/>
              <a:t>Les nourrissons urinent toutes les 20 à 30 minutes : le temps d'attente est finalement le même que lorsque l'on pose une poche à urine, avec de meilleurs résultats.</a:t>
            </a:r>
          </a:p>
          <a:p>
            <a:pPr marL="553402" lvl="2" indent="0" fontAlgn="auto">
              <a:spcAft>
                <a:spcPts val="0"/>
              </a:spcAft>
              <a:buFont typeface="Euphemia" pitchFamily="34" charset="0"/>
              <a:buNone/>
              <a:defRPr/>
            </a:pPr>
            <a:endParaRPr lang="fr-FR" sz="1400" dirty="0"/>
          </a:p>
          <a:p>
            <a:pPr marL="564832" lvl="1" indent="-285750" fontAlgn="auto">
              <a:spcAft>
                <a:spcPts val="0"/>
              </a:spcAft>
              <a:buFont typeface="Euphemia" pitchFamily="34" charset="0"/>
              <a:buChar char="–"/>
              <a:defRPr/>
            </a:pPr>
            <a:r>
              <a:rPr lang="fr-FR" sz="1600" dirty="0"/>
              <a:t>Poche à urine</a:t>
            </a:r>
          </a:p>
          <a:p>
            <a:pPr marL="839152" lvl="2" indent="-285750" fontAlgn="auto">
              <a:spcAft>
                <a:spcPts val="0"/>
              </a:spcAft>
              <a:buFont typeface="Euphemia" pitchFamily="34" charset="0"/>
              <a:buChar char="–"/>
              <a:defRPr/>
            </a:pPr>
            <a:r>
              <a:rPr lang="fr-FR" sz="1400" dirty="0"/>
              <a:t>Enfants qui ne peuvent uriner à la demande</a:t>
            </a:r>
          </a:p>
          <a:p>
            <a:pPr marL="839152" lvl="2" indent="-285750" fontAlgn="auto">
              <a:spcAft>
                <a:spcPts val="0"/>
              </a:spcAft>
              <a:buFont typeface="Euphemia" pitchFamily="34" charset="0"/>
              <a:buChar char="–"/>
              <a:defRPr/>
            </a:pPr>
            <a:r>
              <a:rPr lang="fr-FR" sz="1400" dirty="0"/>
              <a:t>La poche adhésive doit être enlevée dès l'émission des urines et ne doit pas rester en place plus de 30 minutes.</a:t>
            </a:r>
          </a:p>
          <a:p>
            <a:pPr marL="564832" lvl="1" indent="-285750" fontAlgn="auto">
              <a:spcAft>
                <a:spcPts val="0"/>
              </a:spcAft>
              <a:buFont typeface="Euphemia" pitchFamily="34" charset="0"/>
              <a:buChar char="–"/>
              <a:defRPr/>
            </a:pPr>
            <a:endParaRPr lang="fr-FR" sz="1600" dirty="0"/>
          </a:p>
          <a:p>
            <a:pPr marL="564832" lvl="1" indent="-285750" fontAlgn="auto">
              <a:spcAft>
                <a:spcPts val="0"/>
              </a:spcAft>
              <a:buFont typeface="Euphemia" pitchFamily="34" charset="0"/>
              <a:buChar char="–"/>
              <a:defRPr/>
            </a:pPr>
            <a:r>
              <a:rPr lang="fr-FR" sz="1600" dirty="0"/>
              <a:t>Ponction </a:t>
            </a:r>
            <a:r>
              <a:rPr lang="fr-FR" sz="1600" dirty="0" err="1"/>
              <a:t>sus-pubienne</a:t>
            </a:r>
            <a:r>
              <a:rPr lang="fr-FR" sz="1600" dirty="0"/>
              <a:t> (sous échographie) et Cathétérisme urétral (sonde souple) : à l’hôpital uniquement</a:t>
            </a:r>
            <a:endParaRPr lang="fr-FR" sz="1800" dirty="0"/>
          </a:p>
          <a:p>
            <a:pPr marL="285750" indent="-285750" fontAlgn="auto">
              <a:spcAft>
                <a:spcPts val="0"/>
              </a:spcAft>
              <a:defRPr/>
            </a:pPr>
            <a:r>
              <a:rPr lang="fr-FR" sz="1600" dirty="0"/>
              <a:t>Quelle que soit la méthode de prélèvement utilisée, le recueil des urines doit être précédé d'une toilette soigneuse de la région périnéale au savon et avec un antiseptique (Dakin dilué, </a:t>
            </a:r>
            <a:r>
              <a:rPr lang="fr-FR" sz="1600" dirty="0" err="1"/>
              <a:t>chlorhexidine</a:t>
            </a:r>
            <a:r>
              <a:rPr lang="fr-FR" sz="1600" dirty="0"/>
              <a:t>), suivie d'un rinçage à l'eau, la présence d'antiseptique dans l'échantillon pouvant inhiber la croissance bactérienne.</a:t>
            </a:r>
          </a:p>
          <a:p>
            <a:pPr marL="285750" indent="-285750" fontAlgn="auto">
              <a:spcAft>
                <a:spcPts val="0"/>
              </a:spcAft>
              <a:defRPr/>
            </a:pPr>
            <a:r>
              <a:rPr lang="fr-FR" sz="1600" dirty="0"/>
              <a:t>Conservation : Les urines recueillies dans un récipient stérile doivent être immédiatement envoyées au laboratoire car l'ensemencement doit idéalement avoir lieu dans les 20 minutes. À défaut, leur conservation ne doit jamais dépasser 2 heures à température ambiante ou 24 heures à +4 °C.</a:t>
            </a:r>
          </a:p>
          <a:p>
            <a:pPr marL="0" indent="0" fontAlgn="auto">
              <a:spcAft>
                <a:spcPts val="0"/>
              </a:spcAft>
              <a:buFont typeface="Arial" panose="020B0604020202020204" pitchFamily="34" charset="0"/>
              <a:buNone/>
              <a:defRPr/>
            </a:pPr>
            <a:endParaRPr lang="en-US" sz="1800" dirty="0"/>
          </a:p>
        </p:txBody>
      </p:sp>
      <p:pic>
        <p:nvPicPr>
          <p:cNvPr id="62468" name="Imag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14463" y="404813"/>
            <a:ext cx="8135937"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space réservé de la date 1"/>
          <p:cNvSpPr>
            <a:spLocks noGrp="1"/>
          </p:cNvSpPr>
          <p:nvPr>
            <p:ph type="dt" sz="quarter" idx="10"/>
          </p:nvPr>
        </p:nvSpPr>
        <p:spPr/>
        <p:txBody>
          <a:bodyPr/>
          <a:lstStyle/>
          <a:p>
            <a:pPr>
              <a:defRPr/>
            </a:pPr>
            <a:fld id="{DEBC8B07-8AEB-4DD8-8600-0504B40C0239}" type="datetime10">
              <a:rPr lang="fr-FR"/>
              <a:pPr>
                <a:defRPr/>
              </a:pPr>
              <a:t>18:17</a:t>
            </a:fld>
            <a:endParaRPr lang="fr-FR"/>
          </a:p>
        </p:txBody>
      </p:sp>
      <p:pic>
        <p:nvPicPr>
          <p:cNvPr id="62470" name="Imag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647238" y="404813"/>
            <a:ext cx="1863725" cy="193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Espace réservé du numéro de diapositive 3"/>
          <p:cNvSpPr>
            <a:spLocks noGrp="1"/>
          </p:cNvSpPr>
          <p:nvPr>
            <p:ph type="sldNum" sz="quarter" idx="12"/>
          </p:nvPr>
        </p:nvSpPr>
        <p:spPr/>
        <p:txBody>
          <a:bodyPr/>
          <a:lstStyle/>
          <a:p>
            <a:pPr>
              <a:defRPr/>
            </a:pPr>
            <a:fld id="{73FE6A9C-2921-42C5-A0C8-1CEEEA91EF61}" type="slidenum">
              <a:rPr lang="fr-FR" smtClean="0"/>
              <a:pPr>
                <a:defRPr/>
              </a:pPr>
              <a:t>34</a:t>
            </a:fld>
            <a:endParaRPr lang="fr-FR"/>
          </a:p>
        </p:txBody>
      </p:sp>
    </p:spTree>
  </p:cSld>
  <p:clrMapOvr>
    <a:masterClrMapping/>
  </p:clrMapOvr>
  <p:transition spd="med">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Placeholder 2"/>
          <p:cNvSpPr>
            <a:spLocks noGrp="1"/>
          </p:cNvSpPr>
          <p:nvPr>
            <p:ph type="body" idx="1"/>
          </p:nvPr>
        </p:nvSpPr>
        <p:spPr>
          <a:xfrm>
            <a:off x="1630363" y="1087438"/>
            <a:ext cx="8856662" cy="512762"/>
          </a:xfrm>
        </p:spPr>
        <p:txBody>
          <a:bodyPr/>
          <a:lstStyle/>
          <a:p>
            <a:pPr>
              <a:lnSpc>
                <a:spcPct val="100000"/>
              </a:lnSpc>
              <a:spcBef>
                <a:spcPct val="0"/>
              </a:spcBef>
            </a:pPr>
            <a:r>
              <a:rPr lang="en-US" altLang="fr-FR" sz="2000" b="1" u="sng">
                <a:solidFill>
                  <a:srgbClr val="0070C0"/>
                </a:solidFill>
              </a:rPr>
              <a:t>Infections urinaires</a:t>
            </a:r>
            <a:r>
              <a:rPr lang="en-US" altLang="fr-FR" sz="2000" b="1">
                <a:solidFill>
                  <a:srgbClr val="0070C0"/>
                </a:solidFill>
              </a:rPr>
              <a:t>						</a:t>
            </a:r>
            <a:r>
              <a:rPr lang="en-US" altLang="fr-FR" sz="2000" b="1" u="sng">
                <a:solidFill>
                  <a:srgbClr val="0070C0"/>
                </a:solidFill>
              </a:rPr>
              <a:t>Cystite</a:t>
            </a:r>
          </a:p>
          <a:p>
            <a:pPr>
              <a:spcBef>
                <a:spcPct val="0"/>
              </a:spcBef>
            </a:pPr>
            <a:endParaRPr lang="en-US" altLang="fr-FR" sz="2000"/>
          </a:p>
        </p:txBody>
      </p:sp>
      <p:sp>
        <p:nvSpPr>
          <p:cNvPr id="64515" name="Content Placeholder 5"/>
          <p:cNvSpPr>
            <a:spLocks noGrp="1"/>
          </p:cNvSpPr>
          <p:nvPr>
            <p:ph sz="quarter" idx="4"/>
          </p:nvPr>
        </p:nvSpPr>
        <p:spPr>
          <a:xfrm>
            <a:off x="1054100" y="1600200"/>
            <a:ext cx="9840913" cy="4572000"/>
          </a:xfrm>
        </p:spPr>
        <p:txBody>
          <a:bodyPr/>
          <a:lstStyle/>
          <a:p>
            <a:pPr marL="342900" indent="-342900"/>
            <a:r>
              <a:rPr lang="fr-FR" altLang="fr-FR" sz="2000"/>
              <a:t>Les cystites concernent en majorité des petites filles &gt; 3 ans.</a:t>
            </a:r>
          </a:p>
          <a:p>
            <a:pPr marL="342900" indent="-342900"/>
            <a:r>
              <a:rPr lang="fr-FR" altLang="fr-FR" sz="2000"/>
              <a:t>ECBU obligatoire avant tout traitement antibiotique.</a:t>
            </a:r>
          </a:p>
          <a:p>
            <a:pPr marL="342900" indent="-342900"/>
            <a:r>
              <a:rPr lang="fr-FR" altLang="fr-FR" sz="2000"/>
              <a:t>Traitement antibiotique : </a:t>
            </a:r>
          </a:p>
          <a:p>
            <a:pPr marL="563563" lvl="1" indent="-285750"/>
            <a:r>
              <a:rPr lang="fr-FR" altLang="fr-FR" b="1"/>
              <a:t>Amox-Clav</a:t>
            </a:r>
            <a:r>
              <a:rPr lang="fr-FR" altLang="fr-FR"/>
              <a:t> : 80mg/kg/J (sans dépasser 3 gr/J) en 3 prises</a:t>
            </a:r>
          </a:p>
          <a:p>
            <a:pPr marL="563563" lvl="1" indent="-285750"/>
            <a:r>
              <a:rPr lang="fr-FR" altLang="fr-FR" b="1"/>
              <a:t>Cotrimoxazole</a:t>
            </a:r>
            <a:r>
              <a:rPr lang="fr-FR" altLang="fr-FR"/>
              <a:t> : 30 mg/kg/j de sulfaméthoxazole et 6 mg/kg/j de </a:t>
            </a:r>
            <a:r>
              <a:rPr lang="fr-FR" altLang="fr-FR" b="1"/>
              <a:t>triméthoprime</a:t>
            </a:r>
            <a:r>
              <a:rPr lang="fr-FR" altLang="fr-FR"/>
              <a:t> en 2 prises </a:t>
            </a:r>
          </a:p>
          <a:p>
            <a:pPr marL="563563" lvl="1" indent="-285750"/>
            <a:r>
              <a:rPr lang="fr-FR" altLang="fr-FR" b="1"/>
              <a:t>Céfixime</a:t>
            </a:r>
            <a:r>
              <a:rPr lang="fr-FR" altLang="fr-FR"/>
              <a:t> : 8 mg/kg/j en 2 prises</a:t>
            </a:r>
          </a:p>
          <a:p>
            <a:pPr marL="563563" lvl="1" indent="-285750"/>
            <a:endParaRPr lang="fr-FR" altLang="fr-FR"/>
          </a:p>
          <a:p>
            <a:pPr marL="342900" indent="-342900"/>
            <a:r>
              <a:rPr lang="fr-FR" altLang="fr-FR" sz="2000"/>
              <a:t>Durée totale du traitement antibiotique : 5 jours, </a:t>
            </a:r>
          </a:p>
          <a:p>
            <a:pPr marL="342900" indent="-342900"/>
            <a:r>
              <a:rPr lang="fr-FR" altLang="fr-FR" sz="2000"/>
              <a:t>Adaptation du traitement en fonction de l’évolution clinique et de l’antibiogramme</a:t>
            </a:r>
          </a:p>
          <a:p>
            <a:pPr marL="342900" indent="-342900"/>
            <a:r>
              <a:rPr lang="fr-FR" altLang="fr-FR" sz="2000"/>
              <a:t>Echo urinaire si trois épisodes de cystite</a:t>
            </a:r>
            <a:endParaRPr lang="en-US" altLang="fr-FR" sz="2000"/>
          </a:p>
        </p:txBody>
      </p:sp>
      <p:pic>
        <p:nvPicPr>
          <p:cNvPr id="64516" name="Imag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14463" y="404813"/>
            <a:ext cx="9205912"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space réservé de la date 1"/>
          <p:cNvSpPr>
            <a:spLocks noGrp="1"/>
          </p:cNvSpPr>
          <p:nvPr>
            <p:ph type="dt" sz="quarter" idx="10"/>
          </p:nvPr>
        </p:nvSpPr>
        <p:spPr/>
        <p:txBody>
          <a:bodyPr/>
          <a:lstStyle/>
          <a:p>
            <a:pPr>
              <a:defRPr/>
            </a:pPr>
            <a:fld id="{A5B7ABCA-DD86-4628-AE9D-8B5C61481767}" type="datetime10">
              <a:rPr lang="fr-FR"/>
              <a:pPr>
                <a:defRPr/>
              </a:pPr>
              <a:t>18:17</a:t>
            </a:fld>
            <a:endParaRPr lang="fr-FR"/>
          </a:p>
        </p:txBody>
      </p:sp>
      <p:sp>
        <p:nvSpPr>
          <p:cNvPr id="4" name="Espace réservé du numéro de diapositive 3"/>
          <p:cNvSpPr>
            <a:spLocks noGrp="1"/>
          </p:cNvSpPr>
          <p:nvPr>
            <p:ph type="sldNum" sz="quarter" idx="12"/>
          </p:nvPr>
        </p:nvSpPr>
        <p:spPr/>
        <p:txBody>
          <a:bodyPr/>
          <a:lstStyle/>
          <a:p>
            <a:pPr>
              <a:defRPr/>
            </a:pPr>
            <a:fld id="{B042B5A0-A652-4691-A340-810BAE428DF3}" type="slidenum">
              <a:rPr lang="fr-FR" smtClean="0"/>
              <a:pPr>
                <a:defRPr/>
              </a:pPr>
              <a:t>35</a:t>
            </a:fld>
            <a:endParaRPr lang="fr-FR"/>
          </a:p>
        </p:txBody>
      </p:sp>
    </p:spTree>
  </p:cSld>
  <p:clrMapOvr>
    <a:masterClrMapping/>
  </p:clrMapOvr>
  <p:transition spd="med">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 Placeholder 2"/>
          <p:cNvSpPr>
            <a:spLocks noGrp="1"/>
          </p:cNvSpPr>
          <p:nvPr>
            <p:ph type="body" idx="1"/>
          </p:nvPr>
        </p:nvSpPr>
        <p:spPr>
          <a:xfrm>
            <a:off x="1630363" y="1087438"/>
            <a:ext cx="8856662" cy="512762"/>
          </a:xfrm>
        </p:spPr>
        <p:txBody>
          <a:bodyPr/>
          <a:lstStyle/>
          <a:p>
            <a:pPr>
              <a:lnSpc>
                <a:spcPct val="100000"/>
              </a:lnSpc>
              <a:spcBef>
                <a:spcPct val="0"/>
              </a:spcBef>
            </a:pPr>
            <a:r>
              <a:rPr lang="en-US" altLang="fr-FR" sz="2000" b="1" u="sng">
                <a:solidFill>
                  <a:srgbClr val="0070C0"/>
                </a:solidFill>
              </a:rPr>
              <a:t>Infections urinaires</a:t>
            </a:r>
          </a:p>
          <a:p>
            <a:pPr>
              <a:spcBef>
                <a:spcPct val="0"/>
              </a:spcBef>
            </a:pPr>
            <a:endParaRPr lang="en-US" altLang="fr-FR" sz="2000"/>
          </a:p>
        </p:txBody>
      </p:sp>
      <p:sp>
        <p:nvSpPr>
          <p:cNvPr id="66563" name="Content Placeholder 5"/>
          <p:cNvSpPr>
            <a:spLocks noGrp="1"/>
          </p:cNvSpPr>
          <p:nvPr>
            <p:ph sz="quarter" idx="4"/>
          </p:nvPr>
        </p:nvSpPr>
        <p:spPr>
          <a:xfrm>
            <a:off x="1485900" y="1600200"/>
            <a:ext cx="9840913" cy="4619625"/>
          </a:xfrm>
        </p:spPr>
        <p:txBody>
          <a:bodyPr/>
          <a:lstStyle/>
          <a:p>
            <a:pPr marL="0" indent="0">
              <a:buFont typeface="Arial" panose="020B0604020202020204" pitchFamily="34" charset="0"/>
              <a:buNone/>
            </a:pPr>
            <a:r>
              <a:rPr lang="en-US" altLang="fr-FR" i="1">
                <a:solidFill>
                  <a:srgbClr val="002060"/>
                </a:solidFill>
              </a:rPr>
              <a:t>Frédérique, 2 mois plus tard, consulte à nouveau pour des douleurs mictionnelles depuis 3 jours. Elle est fébrile à 39,5°C. Elle ne présente pas d’altération de l’état général. L’examen clinique retrouve des fosses lombaires sensibles. Son échographie urinaire s’était révélée normale.</a:t>
            </a:r>
          </a:p>
          <a:p>
            <a:pPr marL="0" indent="0">
              <a:buFont typeface="Arial" panose="020B0604020202020204" pitchFamily="34" charset="0"/>
              <a:buNone/>
            </a:pPr>
            <a:r>
              <a:rPr lang="en-US" altLang="fr-FR" i="1">
                <a:solidFill>
                  <a:srgbClr val="002060"/>
                </a:solidFill>
              </a:rPr>
              <a:t>Quelle est votre attitude ?</a:t>
            </a:r>
          </a:p>
        </p:txBody>
      </p:sp>
      <p:pic>
        <p:nvPicPr>
          <p:cNvPr id="66564" name="Imag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14463" y="404813"/>
            <a:ext cx="9205912"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5" name="Imag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07300" y="3213100"/>
            <a:ext cx="2676525" cy="249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Espace réservé de la date 3"/>
          <p:cNvSpPr>
            <a:spLocks noGrp="1"/>
          </p:cNvSpPr>
          <p:nvPr>
            <p:ph type="dt" sz="quarter" idx="10"/>
          </p:nvPr>
        </p:nvSpPr>
        <p:spPr/>
        <p:txBody>
          <a:bodyPr/>
          <a:lstStyle/>
          <a:p>
            <a:pPr>
              <a:defRPr/>
            </a:pPr>
            <a:fld id="{B811AD7F-55B3-4FA9-A969-1BF568B5BFD9}" type="datetime10">
              <a:rPr lang="fr-FR"/>
              <a:pPr>
                <a:defRPr/>
              </a:pPr>
              <a:t>18:17</a:t>
            </a:fld>
            <a:endParaRPr lang="fr-FR"/>
          </a:p>
        </p:txBody>
      </p:sp>
      <p:sp>
        <p:nvSpPr>
          <p:cNvPr id="5" name="Espace réservé du numéro de diapositive 4"/>
          <p:cNvSpPr>
            <a:spLocks noGrp="1"/>
          </p:cNvSpPr>
          <p:nvPr>
            <p:ph type="sldNum" sz="quarter" idx="12"/>
          </p:nvPr>
        </p:nvSpPr>
        <p:spPr/>
        <p:txBody>
          <a:bodyPr/>
          <a:lstStyle/>
          <a:p>
            <a:pPr>
              <a:defRPr/>
            </a:pPr>
            <a:fld id="{5B8E9BE9-0641-4C76-B97F-FF5888A818F3}" type="slidenum">
              <a:rPr lang="fr-FR" smtClean="0"/>
              <a:pPr>
                <a:defRPr/>
              </a:pPr>
              <a:t>36</a:t>
            </a:fld>
            <a:endParaRPr lang="fr-FR"/>
          </a:p>
        </p:txBody>
      </p:sp>
    </p:spTree>
  </p:cSld>
  <p:clrMapOvr>
    <a:masterClrMapping/>
  </p:clrMapOvr>
  <p:transition spd="med">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ext Placeholder 2"/>
          <p:cNvSpPr>
            <a:spLocks noGrp="1"/>
          </p:cNvSpPr>
          <p:nvPr>
            <p:ph type="body" idx="1"/>
          </p:nvPr>
        </p:nvSpPr>
        <p:spPr>
          <a:xfrm>
            <a:off x="1630363" y="1087438"/>
            <a:ext cx="8856662" cy="512762"/>
          </a:xfrm>
        </p:spPr>
        <p:txBody>
          <a:bodyPr/>
          <a:lstStyle/>
          <a:p>
            <a:pPr>
              <a:lnSpc>
                <a:spcPct val="100000"/>
              </a:lnSpc>
              <a:spcBef>
                <a:spcPct val="0"/>
              </a:spcBef>
            </a:pPr>
            <a:r>
              <a:rPr lang="en-US" altLang="fr-FR" sz="2000" b="1" u="sng">
                <a:solidFill>
                  <a:srgbClr val="0070C0"/>
                </a:solidFill>
              </a:rPr>
              <a:t>Infections urinaires</a:t>
            </a:r>
            <a:r>
              <a:rPr lang="en-US" altLang="fr-FR" sz="2000" b="1">
                <a:solidFill>
                  <a:srgbClr val="0070C0"/>
                </a:solidFill>
              </a:rPr>
              <a:t>					</a:t>
            </a:r>
            <a:r>
              <a:rPr lang="en-US" altLang="fr-FR" sz="2000" b="1" u="sng">
                <a:solidFill>
                  <a:srgbClr val="0070C0"/>
                </a:solidFill>
              </a:rPr>
              <a:t>Pyélonéphrite</a:t>
            </a:r>
          </a:p>
          <a:p>
            <a:pPr>
              <a:spcBef>
                <a:spcPct val="0"/>
              </a:spcBef>
            </a:pPr>
            <a:endParaRPr lang="en-US" altLang="fr-FR" sz="2000"/>
          </a:p>
        </p:txBody>
      </p:sp>
      <p:pic>
        <p:nvPicPr>
          <p:cNvPr id="68611" name="Imag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14463" y="404813"/>
            <a:ext cx="9205912"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Espace réservé du contenu 3"/>
          <p:cNvSpPr>
            <a:spLocks noGrp="1"/>
          </p:cNvSpPr>
          <p:nvPr>
            <p:ph sz="quarter" idx="4"/>
          </p:nvPr>
        </p:nvSpPr>
        <p:spPr>
          <a:xfrm>
            <a:off x="1630363" y="1600200"/>
            <a:ext cx="9264650" cy="4708525"/>
          </a:xfrm>
        </p:spPr>
        <p:txBody>
          <a:bodyPr rtlCol="0">
            <a:normAutofit fontScale="85000" lnSpcReduction="20000"/>
          </a:bodyPr>
          <a:lstStyle/>
          <a:p>
            <a:pPr marL="0" indent="0" fontAlgn="auto">
              <a:spcAft>
                <a:spcPts val="0"/>
              </a:spcAft>
              <a:buFont typeface="Arial" panose="020B0604020202020204" pitchFamily="34" charset="0"/>
              <a:buNone/>
              <a:defRPr/>
            </a:pPr>
            <a:r>
              <a:rPr lang="fr-FR" b="1" u="sng" dirty="0"/>
              <a:t>Enfant hospitalisé </a:t>
            </a:r>
            <a:r>
              <a:rPr lang="fr-FR" dirty="0"/>
              <a:t> :</a:t>
            </a:r>
          </a:p>
          <a:p>
            <a:pPr marL="621982" lvl="1" indent="-342900" fontAlgn="auto">
              <a:spcAft>
                <a:spcPts val="0"/>
              </a:spcAft>
              <a:buFont typeface="Euphemia" pitchFamily="34" charset="0"/>
              <a:buChar char="–"/>
              <a:defRPr/>
            </a:pPr>
            <a:r>
              <a:rPr lang="fr-FR" b="1" dirty="0"/>
              <a:t>&lt; 3 mois </a:t>
            </a:r>
          </a:p>
          <a:p>
            <a:pPr marL="621982" lvl="1" indent="-342900" fontAlgn="auto">
              <a:spcAft>
                <a:spcPts val="0"/>
              </a:spcAft>
              <a:buFont typeface="Euphemia" pitchFamily="34" charset="0"/>
              <a:buChar char="–"/>
              <a:defRPr/>
            </a:pPr>
            <a:r>
              <a:rPr lang="fr-FR" b="1" dirty="0"/>
              <a:t>et/ou sepsis, déshydratation</a:t>
            </a:r>
          </a:p>
          <a:p>
            <a:pPr marL="621982" lvl="1" indent="-342900" fontAlgn="auto">
              <a:spcAft>
                <a:spcPts val="0"/>
              </a:spcAft>
              <a:buFont typeface="Euphemia" pitchFamily="34" charset="0"/>
              <a:buChar char="–"/>
              <a:defRPr/>
            </a:pPr>
            <a:r>
              <a:rPr lang="fr-FR" b="1" dirty="0"/>
              <a:t>et/ou </a:t>
            </a:r>
            <a:r>
              <a:rPr lang="fr-FR" b="1" dirty="0" err="1"/>
              <a:t>uropathie</a:t>
            </a:r>
            <a:r>
              <a:rPr lang="fr-FR" b="1" dirty="0"/>
              <a:t> connue sévère sous-jacente</a:t>
            </a:r>
          </a:p>
          <a:p>
            <a:pPr marL="621982" lvl="1" indent="-342900" fontAlgn="auto">
              <a:spcAft>
                <a:spcPts val="0"/>
              </a:spcAft>
              <a:buFont typeface="Euphemia" pitchFamily="34" charset="0"/>
              <a:buChar char="–"/>
              <a:defRPr/>
            </a:pPr>
            <a:r>
              <a:rPr lang="fr-FR" b="1" dirty="0"/>
              <a:t>et/ou milieu socio économique défavorisé</a:t>
            </a:r>
          </a:p>
          <a:p>
            <a:pPr fontAlgn="auto">
              <a:spcAft>
                <a:spcPts val="0"/>
              </a:spcAft>
              <a:defRPr/>
            </a:pPr>
            <a:r>
              <a:rPr lang="fr-FR" b="1" dirty="0" err="1"/>
              <a:t>Céfotaxime</a:t>
            </a:r>
            <a:r>
              <a:rPr lang="fr-FR" dirty="0"/>
              <a:t> 50 mg/kg/8 heures IV (sans dépasser 6 gr)</a:t>
            </a:r>
          </a:p>
          <a:p>
            <a:pPr fontAlgn="auto">
              <a:spcAft>
                <a:spcPts val="0"/>
              </a:spcAft>
              <a:defRPr/>
            </a:pPr>
            <a:r>
              <a:rPr lang="fr-FR" dirty="0"/>
              <a:t> ou </a:t>
            </a:r>
            <a:r>
              <a:rPr lang="fr-FR" b="1" dirty="0" err="1"/>
              <a:t>Ceftriaxone</a:t>
            </a:r>
            <a:r>
              <a:rPr lang="fr-FR" dirty="0"/>
              <a:t> 50 mg/kg/j en 1 injection IV sur 30’ sans dépasser 2 gr</a:t>
            </a:r>
          </a:p>
          <a:p>
            <a:pPr marL="0" indent="0" fontAlgn="auto">
              <a:spcAft>
                <a:spcPts val="0"/>
              </a:spcAft>
              <a:buFont typeface="Arial" panose="020B0604020202020204" pitchFamily="34" charset="0"/>
              <a:buNone/>
              <a:defRPr/>
            </a:pPr>
            <a:r>
              <a:rPr lang="fr-FR" dirty="0"/>
              <a:t>	 +</a:t>
            </a:r>
          </a:p>
          <a:p>
            <a:pPr fontAlgn="auto">
              <a:spcAft>
                <a:spcPts val="0"/>
              </a:spcAft>
              <a:defRPr/>
            </a:pPr>
            <a:r>
              <a:rPr lang="fr-FR" dirty="0"/>
              <a:t> </a:t>
            </a:r>
            <a:r>
              <a:rPr lang="fr-FR" b="1" dirty="0" err="1"/>
              <a:t>Amikacine</a:t>
            </a:r>
            <a:r>
              <a:rPr lang="fr-FR" dirty="0"/>
              <a:t> 20 à 30 mg/kg/j en 1 injection IV sur 30’</a:t>
            </a:r>
          </a:p>
          <a:p>
            <a:pPr fontAlgn="auto">
              <a:spcAft>
                <a:spcPts val="0"/>
              </a:spcAft>
              <a:defRPr/>
            </a:pPr>
            <a:r>
              <a:rPr lang="fr-FR" dirty="0"/>
              <a:t>Ou </a:t>
            </a:r>
            <a:r>
              <a:rPr lang="fr-FR" b="1" dirty="0"/>
              <a:t>Gentamicine</a:t>
            </a:r>
            <a:r>
              <a:rPr lang="fr-FR" dirty="0"/>
              <a:t> IV ou IM 3 à 5 mg/kg/j en 1 </a:t>
            </a:r>
            <a:r>
              <a:rPr lang="fr-FR" dirty="0" err="1"/>
              <a:t>inj</a:t>
            </a:r>
            <a:r>
              <a:rPr lang="fr-FR" dirty="0"/>
              <a:t>/j</a:t>
            </a:r>
          </a:p>
          <a:p>
            <a:pPr fontAlgn="auto">
              <a:spcAft>
                <a:spcPts val="0"/>
              </a:spcAft>
              <a:defRPr/>
            </a:pPr>
            <a:r>
              <a:rPr lang="fr-FR" dirty="0"/>
              <a:t>Pour les enfants hospitalisés, le </a:t>
            </a:r>
            <a:r>
              <a:rPr lang="fr-FR" dirty="0" err="1"/>
              <a:t>céfotaxime</a:t>
            </a:r>
            <a:r>
              <a:rPr lang="fr-FR" dirty="0"/>
              <a:t> devrait être privilégié par rapport à la </a:t>
            </a:r>
            <a:r>
              <a:rPr lang="fr-FR" dirty="0" err="1"/>
              <a:t>ceftriaxone</a:t>
            </a:r>
            <a:r>
              <a:rPr lang="fr-FR" dirty="0"/>
              <a:t> du fait d’un moindre impact écologique escompté.</a:t>
            </a:r>
          </a:p>
          <a:p>
            <a:pPr fontAlgn="auto">
              <a:spcAft>
                <a:spcPts val="0"/>
              </a:spcAft>
              <a:defRPr/>
            </a:pPr>
            <a:r>
              <a:rPr lang="fr-FR" dirty="0"/>
              <a:t>Chez l’enfant de moins d’un mois : la </a:t>
            </a:r>
            <a:r>
              <a:rPr lang="fr-FR" dirty="0" err="1"/>
              <a:t>ceftriaxone</a:t>
            </a:r>
            <a:r>
              <a:rPr lang="fr-FR" dirty="0"/>
              <a:t> ne doit pas être administrée avec des perfusions contenant du calcium</a:t>
            </a:r>
          </a:p>
        </p:txBody>
      </p:sp>
      <p:sp>
        <p:nvSpPr>
          <p:cNvPr id="2" name="Espace réservé de la date 1"/>
          <p:cNvSpPr>
            <a:spLocks noGrp="1"/>
          </p:cNvSpPr>
          <p:nvPr>
            <p:ph type="dt" sz="quarter" idx="10"/>
          </p:nvPr>
        </p:nvSpPr>
        <p:spPr/>
        <p:txBody>
          <a:bodyPr/>
          <a:lstStyle/>
          <a:p>
            <a:pPr>
              <a:defRPr/>
            </a:pPr>
            <a:fld id="{FA4EC7DF-1A47-40AA-89DA-1627F7A3835C}" type="datetime10">
              <a:rPr lang="fr-FR"/>
              <a:pPr>
                <a:defRPr/>
              </a:pPr>
              <a:t>18:17</a:t>
            </a:fld>
            <a:endParaRPr lang="fr-FR"/>
          </a:p>
        </p:txBody>
      </p:sp>
      <p:sp>
        <p:nvSpPr>
          <p:cNvPr id="5" name="Espace réservé du numéro de diapositive 4"/>
          <p:cNvSpPr>
            <a:spLocks noGrp="1"/>
          </p:cNvSpPr>
          <p:nvPr>
            <p:ph type="sldNum" sz="quarter" idx="12"/>
          </p:nvPr>
        </p:nvSpPr>
        <p:spPr/>
        <p:txBody>
          <a:bodyPr/>
          <a:lstStyle/>
          <a:p>
            <a:pPr>
              <a:defRPr/>
            </a:pPr>
            <a:fld id="{4D14B155-BEC9-4D1B-8BFE-D3CFA0893F3B}" type="slidenum">
              <a:rPr lang="fr-FR" smtClean="0"/>
              <a:pPr>
                <a:defRPr/>
              </a:pPr>
              <a:t>37</a:t>
            </a:fld>
            <a:endParaRPr lang="fr-FR"/>
          </a:p>
        </p:txBody>
      </p:sp>
    </p:spTree>
  </p:cSld>
  <p:clrMapOvr>
    <a:masterClrMapping/>
  </p:clrMapOvr>
  <p:transition spd="med">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ext Placeholder 2"/>
          <p:cNvSpPr>
            <a:spLocks noGrp="1"/>
          </p:cNvSpPr>
          <p:nvPr>
            <p:ph type="body" idx="1"/>
          </p:nvPr>
        </p:nvSpPr>
        <p:spPr>
          <a:xfrm>
            <a:off x="1630363" y="1087438"/>
            <a:ext cx="8856662" cy="512762"/>
          </a:xfrm>
        </p:spPr>
        <p:txBody>
          <a:bodyPr/>
          <a:lstStyle/>
          <a:p>
            <a:pPr>
              <a:lnSpc>
                <a:spcPct val="100000"/>
              </a:lnSpc>
              <a:spcBef>
                <a:spcPct val="0"/>
              </a:spcBef>
            </a:pPr>
            <a:r>
              <a:rPr lang="en-US" altLang="fr-FR" sz="2000" b="1" u="sng">
                <a:solidFill>
                  <a:srgbClr val="0070C0"/>
                </a:solidFill>
              </a:rPr>
              <a:t>Infections urinaires</a:t>
            </a:r>
            <a:r>
              <a:rPr lang="en-US" altLang="fr-FR" sz="2000" b="1">
                <a:solidFill>
                  <a:srgbClr val="0070C0"/>
                </a:solidFill>
              </a:rPr>
              <a:t>					</a:t>
            </a:r>
            <a:r>
              <a:rPr lang="en-US" altLang="fr-FR" sz="2000" b="1" u="sng">
                <a:solidFill>
                  <a:srgbClr val="0070C0"/>
                </a:solidFill>
              </a:rPr>
              <a:t>Pyélonéphrite</a:t>
            </a:r>
          </a:p>
          <a:p>
            <a:pPr>
              <a:spcBef>
                <a:spcPct val="0"/>
              </a:spcBef>
            </a:pPr>
            <a:endParaRPr lang="en-US" altLang="fr-FR" sz="2000"/>
          </a:p>
        </p:txBody>
      </p:sp>
      <p:pic>
        <p:nvPicPr>
          <p:cNvPr id="70659" name="Imag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14463" y="404813"/>
            <a:ext cx="9205912"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Espace réservé du contenu 3"/>
          <p:cNvSpPr>
            <a:spLocks noGrp="1"/>
          </p:cNvSpPr>
          <p:nvPr>
            <p:ph sz="quarter" idx="4"/>
          </p:nvPr>
        </p:nvSpPr>
        <p:spPr>
          <a:xfrm>
            <a:off x="1630363" y="1600200"/>
            <a:ext cx="9264650" cy="4708525"/>
          </a:xfrm>
        </p:spPr>
        <p:txBody>
          <a:bodyPr rtlCol="0">
            <a:normAutofit fontScale="70000" lnSpcReduction="20000"/>
          </a:bodyPr>
          <a:lstStyle/>
          <a:p>
            <a:pPr marL="0" indent="0" fontAlgn="auto">
              <a:spcAft>
                <a:spcPts val="0"/>
              </a:spcAft>
              <a:buFont typeface="Arial" panose="020B0604020202020204" pitchFamily="34" charset="0"/>
              <a:buNone/>
              <a:defRPr/>
            </a:pPr>
            <a:r>
              <a:rPr lang="fr-FR" sz="2600" b="1" u="sng" dirty="0"/>
              <a:t>Enfant de plus de 3 mois, consultant dans un cabinet médical</a:t>
            </a:r>
          </a:p>
          <a:p>
            <a:pPr marL="342900" indent="-342900" fontAlgn="auto">
              <a:spcAft>
                <a:spcPts val="0"/>
              </a:spcAft>
              <a:defRPr/>
            </a:pPr>
            <a:r>
              <a:rPr lang="fr-FR" b="1" u="sng" dirty="0"/>
              <a:t>Examens complémentaires</a:t>
            </a:r>
          </a:p>
          <a:p>
            <a:pPr marL="621982" lvl="1" indent="-342900" fontAlgn="auto">
              <a:spcAft>
                <a:spcPts val="0"/>
              </a:spcAft>
              <a:buFont typeface="Euphemia" pitchFamily="34" charset="0"/>
              <a:buChar char="–"/>
              <a:defRPr/>
            </a:pPr>
            <a:r>
              <a:rPr lang="fr-FR" dirty="0"/>
              <a:t>NFS, dosages de la </a:t>
            </a:r>
            <a:r>
              <a:rPr lang="fr-FR" dirty="0" err="1"/>
              <a:t>procalcitonine</a:t>
            </a:r>
            <a:r>
              <a:rPr lang="fr-FR" dirty="0"/>
              <a:t> ou de la CRP, urée et créatininémie. </a:t>
            </a:r>
          </a:p>
          <a:p>
            <a:pPr marL="621982" lvl="1" indent="-342900" fontAlgn="auto">
              <a:spcAft>
                <a:spcPts val="0"/>
              </a:spcAft>
              <a:buFont typeface="Euphemia" pitchFamily="34" charset="0"/>
              <a:buChar char="–"/>
              <a:defRPr/>
            </a:pPr>
            <a:r>
              <a:rPr lang="fr-FR" b="1" dirty="0"/>
              <a:t>L'échographie</a:t>
            </a:r>
            <a:r>
              <a:rPr lang="fr-FR" dirty="0"/>
              <a:t> est réalisée dans les 48 heures suivant un 1er épisode de PNA à la recherche d'une dilatation </a:t>
            </a:r>
            <a:r>
              <a:rPr lang="fr-FR" dirty="0" err="1"/>
              <a:t>pyélocalicielle</a:t>
            </a:r>
            <a:r>
              <a:rPr lang="fr-FR" dirty="0"/>
              <a:t> ou d'une atteinte du parenchyme rénal.</a:t>
            </a:r>
          </a:p>
          <a:p>
            <a:pPr marL="621982" lvl="1" indent="-342900" fontAlgn="auto">
              <a:spcAft>
                <a:spcPts val="0"/>
              </a:spcAft>
              <a:buFont typeface="Euphemia" pitchFamily="34" charset="0"/>
              <a:buChar char="–"/>
              <a:defRPr/>
            </a:pPr>
            <a:r>
              <a:rPr lang="fr-FR" dirty="0"/>
              <a:t>La place de la cystographie rétrograde est discutée </a:t>
            </a:r>
          </a:p>
          <a:p>
            <a:pPr marL="342900" indent="-342900" fontAlgn="auto">
              <a:spcAft>
                <a:spcPts val="0"/>
              </a:spcAft>
              <a:defRPr/>
            </a:pPr>
            <a:r>
              <a:rPr lang="fr-FR" b="1" u="sng" dirty="0"/>
              <a:t>Traitement initial par voie IM</a:t>
            </a:r>
          </a:p>
          <a:p>
            <a:pPr marL="279082" lvl="1" indent="0" fontAlgn="auto">
              <a:spcAft>
                <a:spcPts val="0"/>
              </a:spcAft>
              <a:buFont typeface="Euphemia" pitchFamily="34" charset="0"/>
              <a:buNone/>
              <a:defRPr/>
            </a:pPr>
            <a:r>
              <a:rPr lang="fr-FR" dirty="0">
                <a:sym typeface="Wingdings" panose="05000000000000000000" pitchFamily="2" charset="2"/>
              </a:rPr>
              <a:t>	 </a:t>
            </a:r>
            <a:r>
              <a:rPr lang="fr-FR" b="1" dirty="0" err="1"/>
              <a:t>Ceftriaxone</a:t>
            </a:r>
            <a:r>
              <a:rPr lang="fr-FR" dirty="0"/>
              <a:t> 50 mg/kg/j en 1 injection (sans dépasser 2 gr) pendant 3 jours </a:t>
            </a:r>
          </a:p>
          <a:p>
            <a:pPr marL="342900" indent="-342900" fontAlgn="auto">
              <a:spcAft>
                <a:spcPts val="0"/>
              </a:spcAft>
              <a:defRPr/>
            </a:pPr>
            <a:r>
              <a:rPr lang="fr-FR" dirty="0"/>
              <a:t>Traitement initial per os possible si :</a:t>
            </a:r>
          </a:p>
          <a:p>
            <a:pPr marL="621982" lvl="1" indent="-342900" fontAlgn="auto">
              <a:spcAft>
                <a:spcPts val="0"/>
              </a:spcAft>
              <a:buFont typeface="Euphemia" pitchFamily="34" charset="0"/>
              <a:buChar char="–"/>
              <a:defRPr/>
            </a:pPr>
            <a:r>
              <a:rPr lang="fr-FR" dirty="0"/>
              <a:t>fièvre d’installation récente (&lt;4 jours)</a:t>
            </a:r>
          </a:p>
          <a:p>
            <a:pPr marL="621982" lvl="1" indent="-342900" fontAlgn="auto">
              <a:spcAft>
                <a:spcPts val="0"/>
              </a:spcAft>
              <a:buFont typeface="Euphemia" pitchFamily="34" charset="0"/>
              <a:buChar char="–"/>
              <a:defRPr/>
            </a:pPr>
            <a:r>
              <a:rPr lang="fr-FR" dirty="0"/>
              <a:t>état général conservé,</a:t>
            </a:r>
          </a:p>
          <a:p>
            <a:pPr marL="621982" lvl="1" indent="-342900" fontAlgn="auto">
              <a:spcAft>
                <a:spcPts val="0"/>
              </a:spcAft>
              <a:buFont typeface="Euphemia" pitchFamily="34" charset="0"/>
              <a:buChar char="–"/>
              <a:defRPr/>
            </a:pPr>
            <a:r>
              <a:rPr lang="fr-FR" dirty="0"/>
              <a:t>pas d’antécédents d’infection urinaire,</a:t>
            </a:r>
          </a:p>
          <a:p>
            <a:pPr marL="621982" lvl="1" indent="-342900" fontAlgn="auto">
              <a:spcAft>
                <a:spcPts val="0"/>
              </a:spcAft>
              <a:buFont typeface="Euphemia" pitchFamily="34" charset="0"/>
              <a:buChar char="–"/>
              <a:defRPr/>
            </a:pPr>
            <a:r>
              <a:rPr lang="fr-FR" dirty="0"/>
              <a:t>pas d’</a:t>
            </a:r>
            <a:r>
              <a:rPr lang="fr-FR" dirty="0" err="1"/>
              <a:t>uropathie</a:t>
            </a:r>
            <a:r>
              <a:rPr lang="fr-FR" dirty="0"/>
              <a:t>,</a:t>
            </a:r>
          </a:p>
          <a:p>
            <a:pPr marL="621982" lvl="1" indent="-342900" fontAlgn="auto">
              <a:spcAft>
                <a:spcPts val="0"/>
              </a:spcAft>
              <a:buFont typeface="Euphemia" pitchFamily="34" charset="0"/>
              <a:buChar char="–"/>
              <a:defRPr/>
            </a:pPr>
            <a:r>
              <a:rPr lang="fr-FR" dirty="0"/>
              <a:t>pas d’antibiothérapie récente (3 derniers mois)</a:t>
            </a:r>
          </a:p>
          <a:p>
            <a:pPr marL="0" indent="0" fontAlgn="auto">
              <a:spcAft>
                <a:spcPts val="0"/>
              </a:spcAft>
              <a:buFont typeface="Arial" panose="020B0604020202020204" pitchFamily="34" charset="0"/>
              <a:buNone/>
              <a:defRPr/>
            </a:pPr>
            <a:r>
              <a:rPr lang="fr-FR" dirty="0">
                <a:sym typeface="Wingdings" panose="05000000000000000000" pitchFamily="2" charset="2"/>
              </a:rPr>
              <a:t>	</a:t>
            </a:r>
            <a:r>
              <a:rPr lang="fr-FR" b="1" dirty="0" err="1"/>
              <a:t>Céfixime</a:t>
            </a:r>
            <a:r>
              <a:rPr lang="fr-FR" dirty="0"/>
              <a:t> 8 mg/kg/ jour en deux prises	(si &gt; 6 mois)</a:t>
            </a:r>
          </a:p>
          <a:p>
            <a:pPr marL="342900" indent="-342900" fontAlgn="auto">
              <a:spcAft>
                <a:spcPts val="0"/>
              </a:spcAft>
              <a:defRPr/>
            </a:pPr>
            <a:r>
              <a:rPr lang="fr-FR" b="1" dirty="0"/>
              <a:t>Récupérer le plus rapidement possible le résultat de l’antibiogramme afin d’adapter le traitement au plus tard dans les 36-48h en cas de souche résistante </a:t>
            </a:r>
          </a:p>
        </p:txBody>
      </p:sp>
      <p:sp>
        <p:nvSpPr>
          <p:cNvPr id="2" name="Espace réservé de la date 1"/>
          <p:cNvSpPr>
            <a:spLocks noGrp="1"/>
          </p:cNvSpPr>
          <p:nvPr>
            <p:ph type="dt" sz="quarter" idx="10"/>
          </p:nvPr>
        </p:nvSpPr>
        <p:spPr/>
        <p:txBody>
          <a:bodyPr/>
          <a:lstStyle/>
          <a:p>
            <a:pPr>
              <a:defRPr/>
            </a:pPr>
            <a:fld id="{D3D060F2-E41A-4D2B-A359-7CB9DD5AEA93}" type="datetime10">
              <a:rPr lang="fr-FR"/>
              <a:pPr>
                <a:defRPr/>
              </a:pPr>
              <a:t>18:17</a:t>
            </a:fld>
            <a:endParaRPr lang="fr-FR"/>
          </a:p>
        </p:txBody>
      </p:sp>
      <p:sp>
        <p:nvSpPr>
          <p:cNvPr id="5" name="Espace réservé du numéro de diapositive 4"/>
          <p:cNvSpPr>
            <a:spLocks noGrp="1"/>
          </p:cNvSpPr>
          <p:nvPr>
            <p:ph type="sldNum" sz="quarter" idx="12"/>
          </p:nvPr>
        </p:nvSpPr>
        <p:spPr/>
        <p:txBody>
          <a:bodyPr/>
          <a:lstStyle/>
          <a:p>
            <a:pPr>
              <a:defRPr/>
            </a:pPr>
            <a:fld id="{5AAF7345-9C66-4D5F-BE16-7CA336670055}" type="slidenum">
              <a:rPr lang="fr-FR" smtClean="0"/>
              <a:pPr>
                <a:defRPr/>
              </a:pPr>
              <a:t>38</a:t>
            </a:fld>
            <a:endParaRPr lang="fr-FR"/>
          </a:p>
        </p:txBody>
      </p:sp>
    </p:spTree>
  </p:cSld>
  <p:clrMapOvr>
    <a:masterClrMapping/>
  </p:clrMapOvr>
  <p:transition spd="med">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ext Placeholder 2"/>
          <p:cNvSpPr>
            <a:spLocks noGrp="1"/>
          </p:cNvSpPr>
          <p:nvPr>
            <p:ph type="body" idx="1"/>
          </p:nvPr>
        </p:nvSpPr>
        <p:spPr>
          <a:xfrm>
            <a:off x="1630363" y="1087438"/>
            <a:ext cx="8856662" cy="512762"/>
          </a:xfrm>
        </p:spPr>
        <p:txBody>
          <a:bodyPr/>
          <a:lstStyle/>
          <a:p>
            <a:pPr>
              <a:lnSpc>
                <a:spcPct val="100000"/>
              </a:lnSpc>
              <a:spcBef>
                <a:spcPct val="0"/>
              </a:spcBef>
            </a:pPr>
            <a:r>
              <a:rPr lang="en-US" altLang="fr-FR" sz="2000" b="1" u="sng">
                <a:solidFill>
                  <a:srgbClr val="0070C0"/>
                </a:solidFill>
              </a:rPr>
              <a:t>Infections urinaires</a:t>
            </a:r>
            <a:r>
              <a:rPr lang="en-US" altLang="fr-FR" sz="2000" b="1">
                <a:solidFill>
                  <a:srgbClr val="0070C0"/>
                </a:solidFill>
              </a:rPr>
              <a:t>					</a:t>
            </a:r>
            <a:r>
              <a:rPr lang="en-US" altLang="fr-FR" sz="2000" b="1" u="sng">
                <a:solidFill>
                  <a:srgbClr val="0070C0"/>
                </a:solidFill>
              </a:rPr>
              <a:t>Pyélonéphrite</a:t>
            </a:r>
          </a:p>
          <a:p>
            <a:pPr>
              <a:spcBef>
                <a:spcPct val="0"/>
              </a:spcBef>
            </a:pPr>
            <a:endParaRPr lang="en-US" altLang="fr-FR" sz="2000"/>
          </a:p>
        </p:txBody>
      </p:sp>
      <p:pic>
        <p:nvPicPr>
          <p:cNvPr id="72707" name="Imag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14463" y="404813"/>
            <a:ext cx="9205912"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Espace réservé du contenu 3"/>
          <p:cNvSpPr>
            <a:spLocks noGrp="1"/>
          </p:cNvSpPr>
          <p:nvPr>
            <p:ph sz="quarter" idx="4"/>
          </p:nvPr>
        </p:nvSpPr>
        <p:spPr>
          <a:xfrm>
            <a:off x="1630363" y="1600200"/>
            <a:ext cx="9264650" cy="4708525"/>
          </a:xfrm>
        </p:spPr>
        <p:txBody>
          <a:bodyPr rtlCol="0">
            <a:normAutofit/>
          </a:bodyPr>
          <a:lstStyle/>
          <a:p>
            <a:pPr marL="0" indent="0" fontAlgn="auto">
              <a:spcAft>
                <a:spcPts val="0"/>
              </a:spcAft>
              <a:buFont typeface="Arial" panose="020B0604020202020204" pitchFamily="34" charset="0"/>
              <a:buNone/>
              <a:defRPr/>
            </a:pPr>
            <a:r>
              <a:rPr lang="fr-FR" b="1" u="sng" dirty="0"/>
              <a:t>Enfant de plus de 3 mois, consultant dans un cabinet médical</a:t>
            </a:r>
          </a:p>
          <a:p>
            <a:pPr marL="342900" indent="-342900" fontAlgn="auto">
              <a:spcAft>
                <a:spcPts val="0"/>
              </a:spcAft>
              <a:defRPr/>
            </a:pPr>
            <a:r>
              <a:rPr lang="fr-FR" b="1" dirty="0"/>
              <a:t>Le relais oral </a:t>
            </a:r>
            <a:r>
              <a:rPr lang="fr-FR" dirty="0"/>
              <a:t>: fonction du résultat de l'antibiogramme : </a:t>
            </a:r>
          </a:p>
          <a:p>
            <a:pPr marL="0" indent="0" fontAlgn="auto">
              <a:spcAft>
                <a:spcPts val="0"/>
              </a:spcAft>
              <a:buFont typeface="Arial" panose="020B0604020202020204" pitchFamily="34" charset="0"/>
              <a:buNone/>
              <a:defRPr/>
            </a:pPr>
            <a:endParaRPr lang="fr-FR" dirty="0"/>
          </a:p>
          <a:p>
            <a:pPr marL="621982" lvl="1" indent="-342900" fontAlgn="auto">
              <a:spcAft>
                <a:spcPts val="0"/>
              </a:spcAft>
              <a:buFont typeface="Euphemia" pitchFamily="34" charset="0"/>
              <a:buChar char="–"/>
              <a:defRPr/>
            </a:pPr>
            <a:r>
              <a:rPr lang="fr-FR" dirty="0"/>
              <a:t>amoxicilline (entérocoque ou Proteus S)</a:t>
            </a:r>
          </a:p>
          <a:p>
            <a:pPr marL="621982" lvl="1" indent="-342900" fontAlgn="auto">
              <a:spcAft>
                <a:spcPts val="0"/>
              </a:spcAft>
              <a:buFont typeface="Euphemia" pitchFamily="34" charset="0"/>
              <a:buChar char="–"/>
              <a:defRPr/>
            </a:pPr>
            <a:r>
              <a:rPr lang="fr-FR" dirty="0" err="1"/>
              <a:t>sulfaméthoxazole-triméthoprime</a:t>
            </a:r>
            <a:r>
              <a:rPr lang="fr-FR" dirty="0"/>
              <a:t> (contre-indiqué avant l'âge d'un mois) </a:t>
            </a:r>
          </a:p>
          <a:p>
            <a:pPr marL="621982" lvl="1" indent="-342900" fontAlgn="auto">
              <a:spcAft>
                <a:spcPts val="0"/>
              </a:spcAft>
              <a:buFont typeface="Euphemia" pitchFamily="34" charset="0"/>
              <a:buChar char="–"/>
              <a:defRPr/>
            </a:pPr>
            <a:r>
              <a:rPr lang="fr-FR" dirty="0" err="1"/>
              <a:t>céfixime</a:t>
            </a:r>
            <a:r>
              <a:rPr lang="fr-FR" dirty="0"/>
              <a:t> (contre-indiqué avant 6 mois)</a:t>
            </a:r>
          </a:p>
          <a:p>
            <a:pPr marL="621982" lvl="1" indent="-342900" fontAlgn="auto">
              <a:spcAft>
                <a:spcPts val="0"/>
              </a:spcAft>
              <a:buFont typeface="Euphemia" pitchFamily="34" charset="0"/>
              <a:buChar char="–"/>
              <a:defRPr/>
            </a:pPr>
            <a:r>
              <a:rPr lang="fr-FR" dirty="0"/>
              <a:t>ciprofloxacine peut être prescrite à partir de la puberté</a:t>
            </a:r>
          </a:p>
          <a:p>
            <a:pPr marL="621982" lvl="1" indent="-342900" fontAlgn="auto">
              <a:spcAft>
                <a:spcPts val="0"/>
              </a:spcAft>
              <a:buFont typeface="Euphemia" pitchFamily="34" charset="0"/>
              <a:buChar char="–"/>
              <a:defRPr/>
            </a:pPr>
            <a:r>
              <a:rPr lang="fr-FR" dirty="0"/>
              <a:t>amoxicilline-acide clavulanique dans certaines infections à entérobactéries sécrétrices de BLSE, éventuellement en association avec le </a:t>
            </a:r>
            <a:r>
              <a:rPr lang="fr-FR" dirty="0" err="1"/>
              <a:t>céfixime</a:t>
            </a:r>
            <a:r>
              <a:rPr lang="fr-FR" dirty="0"/>
              <a:t>. </a:t>
            </a:r>
          </a:p>
          <a:p>
            <a:pPr marL="621982" lvl="1" indent="-342900" fontAlgn="auto">
              <a:spcAft>
                <a:spcPts val="0"/>
              </a:spcAft>
              <a:buFont typeface="Euphemia" pitchFamily="34" charset="0"/>
              <a:buChar char="–"/>
              <a:defRPr/>
            </a:pPr>
            <a:r>
              <a:rPr lang="fr-FR" b="1" dirty="0"/>
              <a:t>La durée totale du traitement de la PNA est de 10 à 14 jours</a:t>
            </a:r>
          </a:p>
        </p:txBody>
      </p:sp>
      <p:sp>
        <p:nvSpPr>
          <p:cNvPr id="2" name="Espace réservé de la date 1"/>
          <p:cNvSpPr>
            <a:spLocks noGrp="1"/>
          </p:cNvSpPr>
          <p:nvPr>
            <p:ph type="dt" sz="quarter" idx="10"/>
          </p:nvPr>
        </p:nvSpPr>
        <p:spPr/>
        <p:txBody>
          <a:bodyPr/>
          <a:lstStyle/>
          <a:p>
            <a:pPr>
              <a:defRPr/>
            </a:pPr>
            <a:fld id="{4EFFF3B9-3D15-4D0B-B620-A77F05FF9602}" type="datetime10">
              <a:rPr lang="fr-FR"/>
              <a:pPr>
                <a:defRPr/>
              </a:pPr>
              <a:t>18:17</a:t>
            </a:fld>
            <a:endParaRPr lang="fr-FR"/>
          </a:p>
        </p:txBody>
      </p:sp>
      <p:sp>
        <p:nvSpPr>
          <p:cNvPr id="5" name="Espace réservé du numéro de diapositive 4"/>
          <p:cNvSpPr>
            <a:spLocks noGrp="1"/>
          </p:cNvSpPr>
          <p:nvPr>
            <p:ph type="sldNum" sz="quarter" idx="12"/>
          </p:nvPr>
        </p:nvSpPr>
        <p:spPr/>
        <p:txBody>
          <a:bodyPr/>
          <a:lstStyle/>
          <a:p>
            <a:pPr>
              <a:defRPr/>
            </a:pPr>
            <a:fld id="{193D1FCB-9B5F-410C-99EB-75575CE06430}" type="slidenum">
              <a:rPr lang="fr-FR" smtClean="0"/>
              <a:pPr>
                <a:defRPr/>
              </a:pPr>
              <a:t>39</a:t>
            </a:fld>
            <a:endParaRPr lang="fr-FR"/>
          </a:p>
        </p:txBody>
      </p:sp>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1196975"/>
            <a:ext cx="9361488" cy="1008063"/>
          </a:xfrm>
        </p:spPr>
        <p:txBody>
          <a:bodyPr rtlCol="0">
            <a:normAutofit fontScale="90000"/>
          </a:bodyPr>
          <a:lstStyle/>
          <a:p>
            <a:pPr marL="223838" indent="-228600" fontAlgn="auto">
              <a:spcBef>
                <a:spcPts val="1600"/>
              </a:spcBef>
              <a:spcAft>
                <a:spcPts val="0"/>
              </a:spcAft>
              <a:defRPr/>
            </a:pPr>
            <a:r>
              <a:rPr lang="en-US" sz="2700" b="1" u="sng" dirty="0">
                <a:solidFill>
                  <a:srgbClr val="0070C0"/>
                </a:solidFill>
                <a:ea typeface="+mn-ea"/>
                <a:cs typeface="+mn-cs"/>
              </a:rPr>
              <a:t>Infections ORL et des V.A.S</a:t>
            </a:r>
            <a:r>
              <a:rPr lang="en-US" sz="2700" b="1" dirty="0">
                <a:solidFill>
                  <a:srgbClr val="0070C0"/>
                </a:solidFill>
                <a:ea typeface="+mn-ea"/>
                <a:cs typeface="+mn-cs"/>
              </a:rPr>
              <a:t>		</a:t>
            </a:r>
            <a:r>
              <a:rPr lang="en-US" sz="2700" b="1" u="sng" dirty="0">
                <a:solidFill>
                  <a:srgbClr val="0070C0"/>
                </a:solidFill>
                <a:ea typeface="+mn-ea"/>
                <a:cs typeface="+mn-cs"/>
              </a:rPr>
              <a:t>RHINOPHARYNGITE</a:t>
            </a:r>
            <a:br>
              <a:rPr lang="en-US" sz="2200" dirty="0">
                <a:solidFill>
                  <a:srgbClr val="0070C0"/>
                </a:solidFill>
                <a:ea typeface="+mn-ea"/>
                <a:cs typeface="+mn-cs"/>
              </a:rPr>
            </a:br>
            <a:endParaRPr lang="en-US" dirty="0"/>
          </a:p>
        </p:txBody>
      </p:sp>
      <p:sp>
        <p:nvSpPr>
          <p:cNvPr id="3" name="Text Placeholder 2"/>
          <p:cNvSpPr>
            <a:spLocks noGrp="1"/>
          </p:cNvSpPr>
          <p:nvPr>
            <p:ph type="body" idx="1"/>
          </p:nvPr>
        </p:nvSpPr>
        <p:spPr>
          <a:xfrm>
            <a:off x="1287463" y="1887538"/>
            <a:ext cx="8458200" cy="4248150"/>
          </a:xfrm>
        </p:spPr>
        <p:txBody>
          <a:bodyPr rtlCol="0"/>
          <a:lstStyle/>
          <a:p>
            <a:pPr fontAlgn="auto">
              <a:spcAft>
                <a:spcPts val="0"/>
              </a:spcAft>
              <a:defRPr/>
            </a:pPr>
            <a:endParaRPr lang="en-US" dirty="0"/>
          </a:p>
          <a:p>
            <a:pPr marL="342900" indent="-342900" fontAlgn="auto">
              <a:spcAft>
                <a:spcPts val="0"/>
              </a:spcAft>
              <a:buFont typeface="Arial" panose="020B0604020202020204" pitchFamily="34" charset="0"/>
              <a:buChar char="•"/>
              <a:defRPr/>
            </a:pPr>
            <a:r>
              <a:rPr lang="en-US" i="1" dirty="0" err="1">
                <a:solidFill>
                  <a:srgbClr val="002060"/>
                </a:solidFill>
              </a:rPr>
              <a:t>Désinfection</a:t>
            </a:r>
            <a:r>
              <a:rPr lang="en-US" i="1" dirty="0">
                <a:solidFill>
                  <a:srgbClr val="002060"/>
                </a:solidFill>
              </a:rPr>
              <a:t> </a:t>
            </a:r>
            <a:r>
              <a:rPr lang="en-US" i="1" dirty="0" err="1">
                <a:solidFill>
                  <a:srgbClr val="002060"/>
                </a:solidFill>
              </a:rPr>
              <a:t>rhinopharyngée</a:t>
            </a:r>
            <a:r>
              <a:rPr lang="en-US" i="1" dirty="0">
                <a:solidFill>
                  <a:srgbClr val="002060"/>
                </a:solidFill>
              </a:rPr>
              <a:t> : </a:t>
            </a:r>
            <a:r>
              <a:rPr lang="en-US" i="1" dirty="0" err="1">
                <a:solidFill>
                  <a:srgbClr val="002060"/>
                </a:solidFill>
              </a:rPr>
              <a:t>Sérum</a:t>
            </a:r>
            <a:r>
              <a:rPr lang="en-US" i="1" dirty="0">
                <a:solidFill>
                  <a:srgbClr val="002060"/>
                </a:solidFill>
              </a:rPr>
              <a:t> </a:t>
            </a:r>
            <a:r>
              <a:rPr lang="en-US" i="1" dirty="0" err="1">
                <a:solidFill>
                  <a:srgbClr val="002060"/>
                </a:solidFill>
              </a:rPr>
              <a:t>physiologique</a:t>
            </a:r>
            <a:r>
              <a:rPr lang="en-US" i="1" dirty="0">
                <a:solidFill>
                  <a:srgbClr val="002060"/>
                </a:solidFill>
              </a:rPr>
              <a:t> </a:t>
            </a:r>
          </a:p>
          <a:p>
            <a:pPr fontAlgn="auto">
              <a:spcAft>
                <a:spcPts val="0"/>
              </a:spcAft>
              <a:defRPr/>
            </a:pPr>
            <a:r>
              <a:rPr lang="en-US" i="1" dirty="0">
                <a:solidFill>
                  <a:srgbClr val="002060"/>
                </a:solidFill>
              </a:rPr>
              <a:t>	5 à 6 </a:t>
            </a:r>
            <a:r>
              <a:rPr lang="en-US" i="1" dirty="0" err="1">
                <a:solidFill>
                  <a:srgbClr val="002060"/>
                </a:solidFill>
              </a:rPr>
              <a:t>fois</a:t>
            </a:r>
            <a:r>
              <a:rPr lang="en-US" i="1" dirty="0">
                <a:solidFill>
                  <a:srgbClr val="002060"/>
                </a:solidFill>
              </a:rPr>
              <a:t> par jour</a:t>
            </a:r>
          </a:p>
          <a:p>
            <a:pPr fontAlgn="auto">
              <a:spcAft>
                <a:spcPts val="0"/>
              </a:spcAft>
              <a:defRPr/>
            </a:pPr>
            <a:endParaRPr lang="en-US" i="1" dirty="0">
              <a:solidFill>
                <a:srgbClr val="002060"/>
              </a:solidFill>
            </a:endParaRPr>
          </a:p>
          <a:p>
            <a:pPr marL="342900" indent="-342900" fontAlgn="auto">
              <a:spcAft>
                <a:spcPts val="0"/>
              </a:spcAft>
              <a:buFont typeface="Arial" panose="020B0604020202020204" pitchFamily="34" charset="0"/>
              <a:buChar char="•"/>
              <a:defRPr/>
            </a:pPr>
            <a:r>
              <a:rPr lang="en-US" i="1" dirty="0">
                <a:solidFill>
                  <a:srgbClr val="002060"/>
                </a:solidFill>
              </a:rPr>
              <a:t>Paracetamol </a:t>
            </a:r>
            <a:r>
              <a:rPr lang="en-US" i="1" dirty="0" err="1">
                <a:solidFill>
                  <a:srgbClr val="002060"/>
                </a:solidFill>
              </a:rPr>
              <a:t>si</a:t>
            </a:r>
            <a:r>
              <a:rPr lang="en-US" i="1" dirty="0">
                <a:solidFill>
                  <a:srgbClr val="002060"/>
                </a:solidFill>
              </a:rPr>
              <a:t> </a:t>
            </a:r>
            <a:r>
              <a:rPr lang="en-US" i="1" dirty="0" err="1">
                <a:solidFill>
                  <a:srgbClr val="002060"/>
                </a:solidFill>
              </a:rPr>
              <a:t>fièvre</a:t>
            </a:r>
            <a:r>
              <a:rPr lang="en-US" i="1" dirty="0">
                <a:solidFill>
                  <a:srgbClr val="002060"/>
                </a:solidFill>
              </a:rPr>
              <a:t> &gt; 38,5 °C </a:t>
            </a:r>
          </a:p>
          <a:p>
            <a:pPr marL="342900" indent="-342900" fontAlgn="auto">
              <a:spcAft>
                <a:spcPts val="0"/>
              </a:spcAft>
              <a:buFont typeface="Arial" panose="020B0604020202020204" pitchFamily="34" charset="0"/>
              <a:buChar char="•"/>
              <a:defRPr/>
            </a:pPr>
            <a:endParaRPr lang="en-US" i="1" dirty="0">
              <a:solidFill>
                <a:srgbClr val="002060"/>
              </a:solidFill>
            </a:endParaRPr>
          </a:p>
          <a:p>
            <a:pPr marL="342900" indent="-342900" fontAlgn="auto">
              <a:spcAft>
                <a:spcPts val="0"/>
              </a:spcAft>
              <a:buFont typeface="Arial" panose="020B0604020202020204" pitchFamily="34" charset="0"/>
              <a:buChar char="•"/>
              <a:defRPr/>
            </a:pPr>
            <a:r>
              <a:rPr lang="en-US" i="1" dirty="0">
                <a:solidFill>
                  <a:srgbClr val="002060"/>
                </a:solidFill>
              </a:rPr>
              <a:t>Pas </a:t>
            </a:r>
            <a:r>
              <a:rPr lang="en-US" i="1" dirty="0" err="1">
                <a:solidFill>
                  <a:srgbClr val="002060"/>
                </a:solidFill>
              </a:rPr>
              <a:t>d’antibiotique</a:t>
            </a:r>
            <a:r>
              <a:rPr lang="en-US" i="1" dirty="0">
                <a:solidFill>
                  <a:srgbClr val="002060"/>
                </a:solidFill>
              </a:rPr>
              <a:t> : </a:t>
            </a:r>
            <a:r>
              <a:rPr lang="en-US" i="1" dirty="0" err="1">
                <a:solidFill>
                  <a:srgbClr val="002060"/>
                </a:solidFill>
              </a:rPr>
              <a:t>sécrétion</a:t>
            </a:r>
            <a:r>
              <a:rPr lang="en-US" i="1" dirty="0">
                <a:solidFill>
                  <a:srgbClr val="002060"/>
                </a:solidFill>
              </a:rPr>
              <a:t> </a:t>
            </a:r>
            <a:r>
              <a:rPr lang="en-US" i="1" dirty="0" err="1">
                <a:solidFill>
                  <a:srgbClr val="002060"/>
                </a:solidFill>
              </a:rPr>
              <a:t>purulente</a:t>
            </a:r>
            <a:r>
              <a:rPr lang="en-US" i="1" dirty="0">
                <a:solidFill>
                  <a:srgbClr val="002060"/>
                </a:solidFill>
              </a:rPr>
              <a:t>  : </a:t>
            </a:r>
          </a:p>
          <a:p>
            <a:pPr fontAlgn="auto">
              <a:spcAft>
                <a:spcPts val="0"/>
              </a:spcAft>
              <a:defRPr/>
            </a:pPr>
            <a:r>
              <a:rPr lang="en-US" i="1" dirty="0">
                <a:solidFill>
                  <a:srgbClr val="002060"/>
                </a:solidFill>
              </a:rPr>
              <a:t>     pas </a:t>
            </a:r>
            <a:r>
              <a:rPr lang="en-US" i="1" dirty="0" err="1">
                <a:solidFill>
                  <a:srgbClr val="002060"/>
                </a:solidFill>
              </a:rPr>
              <a:t>synonyme</a:t>
            </a:r>
            <a:r>
              <a:rPr lang="en-US" i="1" dirty="0">
                <a:solidFill>
                  <a:srgbClr val="002060"/>
                </a:solidFill>
              </a:rPr>
              <a:t> de </a:t>
            </a:r>
            <a:r>
              <a:rPr lang="en-US" i="1" dirty="0" err="1">
                <a:solidFill>
                  <a:srgbClr val="002060"/>
                </a:solidFill>
              </a:rPr>
              <a:t>surinfection</a:t>
            </a:r>
            <a:r>
              <a:rPr lang="en-US" i="1" dirty="0">
                <a:solidFill>
                  <a:srgbClr val="002060"/>
                </a:solidFill>
              </a:rPr>
              <a:t> </a:t>
            </a:r>
            <a:r>
              <a:rPr lang="en-US" i="1" dirty="0" err="1">
                <a:solidFill>
                  <a:srgbClr val="002060"/>
                </a:solidFill>
              </a:rPr>
              <a:t>bacterienne</a:t>
            </a:r>
            <a:endParaRPr lang="en-US" i="1" dirty="0">
              <a:solidFill>
                <a:srgbClr val="002060"/>
              </a:solidFill>
            </a:endParaRPr>
          </a:p>
          <a:p>
            <a:pPr fontAlgn="auto">
              <a:spcAft>
                <a:spcPts val="0"/>
              </a:spcAft>
              <a:defRPr/>
            </a:pPr>
            <a:endParaRPr lang="en-US" i="1" dirty="0">
              <a:solidFill>
                <a:srgbClr val="002060"/>
              </a:solidFill>
            </a:endParaRPr>
          </a:p>
          <a:p>
            <a:pPr marL="342900" indent="-342900" fontAlgn="auto">
              <a:spcAft>
                <a:spcPts val="0"/>
              </a:spcAft>
              <a:buFont typeface="Arial" panose="020B0604020202020204" pitchFamily="34" charset="0"/>
              <a:buChar char="•"/>
              <a:defRPr/>
            </a:pPr>
            <a:r>
              <a:rPr lang="en-US" i="1" dirty="0" err="1">
                <a:solidFill>
                  <a:srgbClr val="002060"/>
                </a:solidFill>
              </a:rPr>
              <a:t>Rhinopharyngite</a:t>
            </a:r>
            <a:r>
              <a:rPr lang="en-US" i="1" dirty="0">
                <a:solidFill>
                  <a:srgbClr val="002060"/>
                </a:solidFill>
              </a:rPr>
              <a:t> simple </a:t>
            </a:r>
            <a:r>
              <a:rPr lang="en-US" i="1" dirty="0">
                <a:solidFill>
                  <a:srgbClr val="002060"/>
                </a:solidFill>
                <a:sym typeface="Wingdings" panose="05000000000000000000" pitchFamily="2" charset="2"/>
              </a:rPr>
              <a:t> Presque </a:t>
            </a:r>
            <a:r>
              <a:rPr lang="en-US" i="1" dirty="0" err="1">
                <a:solidFill>
                  <a:srgbClr val="002060"/>
                </a:solidFill>
                <a:sym typeface="Wingdings" panose="05000000000000000000" pitchFamily="2" charset="2"/>
              </a:rPr>
              <a:t>toujours</a:t>
            </a:r>
            <a:r>
              <a:rPr lang="en-US" i="1" dirty="0">
                <a:solidFill>
                  <a:srgbClr val="002060"/>
                </a:solidFill>
                <a:sym typeface="Wingdings" panose="05000000000000000000" pitchFamily="2" charset="2"/>
              </a:rPr>
              <a:t> </a:t>
            </a:r>
            <a:r>
              <a:rPr lang="en-US" i="1" dirty="0" err="1">
                <a:solidFill>
                  <a:srgbClr val="002060"/>
                </a:solidFill>
                <a:sym typeface="Wingdings" panose="05000000000000000000" pitchFamily="2" charset="2"/>
              </a:rPr>
              <a:t>virale</a:t>
            </a:r>
            <a:endParaRPr lang="en-US" i="1" dirty="0">
              <a:solidFill>
                <a:srgbClr val="002060"/>
              </a:solidFill>
              <a:sym typeface="Wingdings" panose="05000000000000000000" pitchFamily="2" charset="2"/>
            </a:endParaRPr>
          </a:p>
          <a:p>
            <a:pPr marL="342900" indent="-342900" fontAlgn="auto">
              <a:spcAft>
                <a:spcPts val="0"/>
              </a:spcAft>
              <a:buFont typeface="Arial" panose="020B0604020202020204" pitchFamily="34" charset="0"/>
              <a:buChar char="•"/>
              <a:defRPr/>
            </a:pPr>
            <a:endParaRPr lang="en-US" i="1" dirty="0">
              <a:solidFill>
                <a:srgbClr val="002060"/>
              </a:solidFill>
              <a:sym typeface="Wingdings" panose="05000000000000000000" pitchFamily="2" charset="2"/>
            </a:endParaRPr>
          </a:p>
          <a:p>
            <a:pPr marL="342900" indent="-342900" fontAlgn="auto">
              <a:spcAft>
                <a:spcPts val="0"/>
              </a:spcAft>
              <a:buFont typeface="Arial" panose="020B0604020202020204" pitchFamily="34" charset="0"/>
              <a:buChar char="•"/>
              <a:defRPr/>
            </a:pPr>
            <a:r>
              <a:rPr lang="en-US" i="1" dirty="0" err="1">
                <a:solidFill>
                  <a:srgbClr val="002060"/>
                </a:solidFill>
                <a:sym typeface="Wingdings" panose="05000000000000000000" pitchFamily="2" charset="2"/>
              </a:rPr>
              <a:t>Jusqu’à</a:t>
            </a:r>
            <a:r>
              <a:rPr lang="en-US" i="1" dirty="0">
                <a:solidFill>
                  <a:srgbClr val="002060"/>
                </a:solidFill>
                <a:sym typeface="Wingdings" panose="05000000000000000000" pitchFamily="2" charset="2"/>
              </a:rPr>
              <a:t> 14 </a:t>
            </a:r>
            <a:r>
              <a:rPr lang="en-US" i="1" dirty="0" err="1">
                <a:solidFill>
                  <a:srgbClr val="002060"/>
                </a:solidFill>
                <a:sym typeface="Wingdings" panose="05000000000000000000" pitchFamily="2" charset="2"/>
              </a:rPr>
              <a:t>jours</a:t>
            </a:r>
            <a:r>
              <a:rPr lang="en-US" i="1" dirty="0">
                <a:solidFill>
                  <a:srgbClr val="002060"/>
                </a:solidFill>
                <a:sym typeface="Wingdings" panose="05000000000000000000" pitchFamily="2" charset="2"/>
              </a:rPr>
              <a:t> </a:t>
            </a:r>
            <a:r>
              <a:rPr lang="en-US" i="1" dirty="0" err="1">
                <a:solidFill>
                  <a:srgbClr val="002060"/>
                </a:solidFill>
                <a:sym typeface="Wingdings" panose="05000000000000000000" pitchFamily="2" charset="2"/>
              </a:rPr>
              <a:t>d’évolution</a:t>
            </a:r>
            <a:endParaRPr lang="en-US" i="1" dirty="0">
              <a:solidFill>
                <a:srgbClr val="002060"/>
              </a:solidFill>
            </a:endParaRPr>
          </a:p>
          <a:p>
            <a:pPr marL="342900" indent="-342900" fontAlgn="auto">
              <a:spcAft>
                <a:spcPts val="0"/>
              </a:spcAft>
              <a:buFont typeface="Arial" panose="020B0604020202020204" pitchFamily="34" charset="0"/>
              <a:buChar char="•"/>
              <a:defRPr/>
            </a:pPr>
            <a:endParaRPr lang="en-US" dirty="0"/>
          </a:p>
          <a:p>
            <a:pPr fontAlgn="auto">
              <a:spcAft>
                <a:spcPts val="0"/>
              </a:spcAft>
              <a:defRPr/>
            </a:pPr>
            <a:endParaRPr lang="en-US" dirty="0"/>
          </a:p>
          <a:p>
            <a:pPr fontAlgn="auto">
              <a:spcAft>
                <a:spcPts val="0"/>
              </a:spcAft>
              <a:defRPr/>
            </a:pPr>
            <a:endParaRPr lang="en-US" dirty="0"/>
          </a:p>
          <a:p>
            <a:pPr fontAlgn="auto">
              <a:spcAft>
                <a:spcPts val="0"/>
              </a:spcAft>
              <a:defRPr/>
            </a:pPr>
            <a:endParaRPr lang="en-US" dirty="0"/>
          </a:p>
        </p:txBody>
      </p:sp>
      <p:sp>
        <p:nvSpPr>
          <p:cNvPr id="4" name="Title 1"/>
          <p:cNvSpPr txBox="1">
            <a:spLocks/>
          </p:cNvSpPr>
          <p:nvPr/>
        </p:nvSpPr>
        <p:spPr>
          <a:xfrm>
            <a:off x="1322388" y="333375"/>
            <a:ext cx="9601200" cy="685800"/>
          </a:xfrm>
          <a:prstGeom prst="rect">
            <a:avLst/>
          </a:prstGeom>
        </p:spPr>
        <p:txBody>
          <a:bodyPr anchor="b">
            <a:normAutofit fontScale="97500"/>
          </a:bodyPr>
          <a:lstStyle>
            <a:lvl1pPr algn="l" defTabSz="914400" rtl="0" eaLnBrk="1" latinLnBrk="0" hangingPunct="1">
              <a:lnSpc>
                <a:spcPct val="90000"/>
              </a:lnSpc>
              <a:spcBef>
                <a:spcPct val="0"/>
              </a:spcBef>
              <a:buNone/>
              <a:defRPr sz="4800" b="0" i="0" kern="1200" cap="none" baseline="0">
                <a:solidFill>
                  <a:schemeClr val="tx1"/>
                </a:solidFill>
                <a:latin typeface="+mj-lt"/>
                <a:ea typeface="+mj-ea"/>
                <a:cs typeface="+mj-cs"/>
              </a:defRPr>
            </a:lvl1pPr>
          </a:lstStyle>
          <a:p>
            <a:pPr fontAlgn="auto">
              <a:spcAft>
                <a:spcPts val="0"/>
              </a:spcAft>
              <a:defRPr/>
            </a:pPr>
            <a:r>
              <a:rPr lang="fr-FR" sz="3200" b="1" dirty="0">
                <a:solidFill>
                  <a:schemeClr val="accent2">
                    <a:lumMod val="50000"/>
                  </a:schemeClr>
                </a:solidFill>
              </a:rPr>
              <a:t>Antibiothérapie chez l’Enfant en Médecine de Ville</a:t>
            </a:r>
            <a:endParaRPr lang="en-US" sz="3200" b="1" dirty="0">
              <a:solidFill>
                <a:schemeClr val="accent2">
                  <a:lumMod val="50000"/>
                </a:schemeClr>
              </a:solidFill>
            </a:endParaRPr>
          </a:p>
        </p:txBody>
      </p:sp>
      <p:pic>
        <p:nvPicPr>
          <p:cNvPr id="12293" name="Imag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974138" y="3429000"/>
            <a:ext cx="2708275" cy="270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Espace réservé de la date 5"/>
          <p:cNvSpPr>
            <a:spLocks noGrp="1"/>
          </p:cNvSpPr>
          <p:nvPr>
            <p:ph type="dt" sz="quarter" idx="10"/>
          </p:nvPr>
        </p:nvSpPr>
        <p:spPr/>
        <p:txBody>
          <a:bodyPr/>
          <a:lstStyle/>
          <a:p>
            <a:pPr>
              <a:defRPr/>
            </a:pPr>
            <a:fld id="{8C2C445E-E796-42C9-A3F0-4BCC13840AF4}" type="datetime10">
              <a:rPr lang="fr-FR"/>
              <a:pPr>
                <a:defRPr/>
              </a:pPr>
              <a:t>18:17</a:t>
            </a:fld>
            <a:endParaRPr lang="fr-FR"/>
          </a:p>
        </p:txBody>
      </p:sp>
      <p:sp>
        <p:nvSpPr>
          <p:cNvPr id="7" name="Espace réservé du numéro de diapositive 6"/>
          <p:cNvSpPr>
            <a:spLocks noGrp="1"/>
          </p:cNvSpPr>
          <p:nvPr>
            <p:ph type="sldNum" sz="quarter" idx="12"/>
          </p:nvPr>
        </p:nvSpPr>
        <p:spPr/>
        <p:txBody>
          <a:bodyPr/>
          <a:lstStyle/>
          <a:p>
            <a:pPr>
              <a:defRPr/>
            </a:pPr>
            <a:fld id="{CAC69C8C-5A91-46D8-AE95-BC9A4C413FD4}" type="slidenum">
              <a:rPr lang="fr-FR" smtClean="0"/>
              <a:pPr>
                <a:defRPr/>
              </a:pPr>
              <a:t>4</a:t>
            </a:fld>
            <a:endParaRPr lang="fr-FR"/>
          </a:p>
        </p:txBody>
      </p:sp>
    </p:spTree>
  </p:cSld>
  <p:clrMapOvr>
    <a:masterClrMapping/>
  </p:clrMapOvr>
  <p:transition spd="med">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ext Placeholder 2"/>
          <p:cNvSpPr>
            <a:spLocks noGrp="1"/>
          </p:cNvSpPr>
          <p:nvPr>
            <p:ph type="body" idx="1"/>
          </p:nvPr>
        </p:nvSpPr>
        <p:spPr>
          <a:xfrm>
            <a:off x="1630363" y="1087438"/>
            <a:ext cx="8856662" cy="512762"/>
          </a:xfrm>
        </p:spPr>
        <p:txBody>
          <a:bodyPr/>
          <a:lstStyle/>
          <a:p>
            <a:pPr>
              <a:lnSpc>
                <a:spcPct val="100000"/>
              </a:lnSpc>
              <a:spcBef>
                <a:spcPct val="0"/>
              </a:spcBef>
            </a:pPr>
            <a:r>
              <a:rPr lang="en-US" altLang="fr-FR" sz="2000" b="1" u="sng">
                <a:solidFill>
                  <a:srgbClr val="0070C0"/>
                </a:solidFill>
              </a:rPr>
              <a:t>Infections urinaires</a:t>
            </a:r>
            <a:r>
              <a:rPr lang="en-US" altLang="fr-FR" sz="2000" b="1">
                <a:solidFill>
                  <a:srgbClr val="0070C0"/>
                </a:solidFill>
              </a:rPr>
              <a:t>					</a:t>
            </a:r>
            <a:r>
              <a:rPr lang="en-US" altLang="fr-FR" sz="2000" b="1" u="sng">
                <a:solidFill>
                  <a:srgbClr val="0070C0"/>
                </a:solidFill>
              </a:rPr>
              <a:t>Pyélonéphrite</a:t>
            </a:r>
          </a:p>
          <a:p>
            <a:pPr>
              <a:spcBef>
                <a:spcPct val="0"/>
              </a:spcBef>
            </a:pPr>
            <a:endParaRPr lang="en-US" altLang="fr-FR" sz="2000"/>
          </a:p>
        </p:txBody>
      </p:sp>
      <p:pic>
        <p:nvPicPr>
          <p:cNvPr id="74755" name="Imag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14463" y="404813"/>
            <a:ext cx="9205912"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Espace réservé du contenu 3"/>
          <p:cNvSpPr>
            <a:spLocks noGrp="1"/>
          </p:cNvSpPr>
          <p:nvPr>
            <p:ph sz="quarter" idx="4"/>
          </p:nvPr>
        </p:nvSpPr>
        <p:spPr>
          <a:xfrm>
            <a:off x="1630363" y="1600200"/>
            <a:ext cx="9264650" cy="4708525"/>
          </a:xfrm>
        </p:spPr>
        <p:txBody>
          <a:bodyPr rtlCol="0">
            <a:normAutofit fontScale="92500" lnSpcReduction="20000"/>
          </a:bodyPr>
          <a:lstStyle/>
          <a:p>
            <a:pPr marL="0" indent="0" fontAlgn="auto">
              <a:spcAft>
                <a:spcPts val="0"/>
              </a:spcAft>
              <a:buFont typeface="Arial" panose="020B0604020202020204" pitchFamily="34" charset="0"/>
              <a:buNone/>
              <a:defRPr/>
            </a:pPr>
            <a:r>
              <a:rPr lang="fr-FR" b="1" u="sng" dirty="0"/>
              <a:t>Reflux vésico-</a:t>
            </a:r>
            <a:r>
              <a:rPr lang="fr-FR" b="1" u="sng" dirty="0" err="1"/>
              <a:t>urétéro</a:t>
            </a:r>
            <a:r>
              <a:rPr lang="fr-FR" b="1" u="sng" dirty="0"/>
              <a:t>-rénal</a:t>
            </a:r>
          </a:p>
          <a:p>
            <a:pPr marL="342900" indent="-342900" fontAlgn="auto">
              <a:spcAft>
                <a:spcPts val="0"/>
              </a:spcAft>
              <a:defRPr/>
            </a:pPr>
            <a:r>
              <a:rPr lang="fr-FR" b="1" dirty="0"/>
              <a:t>La recherche systématique d'un reflux vésico-</a:t>
            </a:r>
            <a:r>
              <a:rPr lang="fr-FR" b="1" dirty="0" err="1"/>
              <a:t>urétéro</a:t>
            </a:r>
            <a:r>
              <a:rPr lang="fr-FR" b="1" dirty="0"/>
              <a:t>-rénal après un 1er épisode de PNA est discutable</a:t>
            </a:r>
            <a:r>
              <a:rPr lang="fr-FR" dirty="0"/>
              <a:t>. </a:t>
            </a:r>
          </a:p>
          <a:p>
            <a:pPr marL="342900" indent="-342900" fontAlgn="auto">
              <a:spcAft>
                <a:spcPts val="0"/>
              </a:spcAft>
              <a:defRPr/>
            </a:pPr>
            <a:r>
              <a:rPr lang="fr-FR" dirty="0"/>
              <a:t>L'objectif est le dépistage des reflux vésico-</a:t>
            </a:r>
            <a:r>
              <a:rPr lang="fr-FR" dirty="0" err="1"/>
              <a:t>urétéro</a:t>
            </a:r>
            <a:r>
              <a:rPr lang="fr-FR" dirty="0"/>
              <a:t>-rénaux de haut grade à risque élevé de cicatrices rénales. </a:t>
            </a:r>
          </a:p>
          <a:p>
            <a:pPr marL="342900" indent="-342900" fontAlgn="auto">
              <a:spcAft>
                <a:spcPts val="0"/>
              </a:spcAft>
              <a:defRPr/>
            </a:pPr>
            <a:r>
              <a:rPr lang="fr-FR" dirty="0"/>
              <a:t>L'indication de la cystographie rétrograde pour objectiver un reflux pourrait se limiter aux situations suivantes : </a:t>
            </a:r>
          </a:p>
          <a:p>
            <a:pPr marL="621982" lvl="1" indent="-342900" fontAlgn="auto">
              <a:spcAft>
                <a:spcPts val="0"/>
              </a:spcAft>
              <a:buFont typeface="Euphemia" pitchFamily="34" charset="0"/>
              <a:buChar char="–"/>
              <a:defRPr/>
            </a:pPr>
            <a:r>
              <a:rPr lang="fr-FR" dirty="0"/>
              <a:t>rein unique, </a:t>
            </a:r>
          </a:p>
          <a:p>
            <a:pPr marL="621982" lvl="1" indent="-342900" fontAlgn="auto">
              <a:spcAft>
                <a:spcPts val="0"/>
              </a:spcAft>
              <a:buFont typeface="Euphemia" pitchFamily="34" charset="0"/>
              <a:buChar char="–"/>
              <a:defRPr/>
            </a:pPr>
            <a:r>
              <a:rPr lang="fr-FR" dirty="0"/>
              <a:t>anomalies rénales échographiques, </a:t>
            </a:r>
          </a:p>
          <a:p>
            <a:pPr marL="621982" lvl="1" indent="-342900" fontAlgn="auto">
              <a:spcAft>
                <a:spcPts val="0"/>
              </a:spcAft>
              <a:buFont typeface="Euphemia" pitchFamily="34" charset="0"/>
              <a:buChar char="–"/>
              <a:defRPr/>
            </a:pPr>
            <a:r>
              <a:rPr lang="fr-FR" dirty="0"/>
              <a:t>récidive de PNA, </a:t>
            </a:r>
          </a:p>
          <a:p>
            <a:pPr marL="621982" lvl="1" indent="-342900" fontAlgn="auto">
              <a:spcAft>
                <a:spcPts val="0"/>
              </a:spcAft>
              <a:buFont typeface="Euphemia" pitchFamily="34" charset="0"/>
              <a:buChar char="–"/>
              <a:defRPr/>
            </a:pPr>
            <a:r>
              <a:rPr lang="fr-FR" dirty="0"/>
              <a:t>situations dans lesquelles l'antibioprophylaxie ou la chirurgie présentent un réel bénéfice.</a:t>
            </a:r>
          </a:p>
          <a:p>
            <a:pPr marL="342900" indent="-342900" fontAlgn="auto">
              <a:spcAft>
                <a:spcPts val="0"/>
              </a:spcAft>
              <a:defRPr/>
            </a:pPr>
            <a:r>
              <a:rPr lang="fr-FR" dirty="0"/>
              <a:t>Par ailleurs, si </a:t>
            </a:r>
            <a:r>
              <a:rPr lang="fr-FR" dirty="0" err="1"/>
              <a:t>procalcitonine</a:t>
            </a:r>
            <a:r>
              <a:rPr lang="fr-FR" dirty="0"/>
              <a:t> &lt; 0,5 </a:t>
            </a:r>
            <a:r>
              <a:rPr lang="fr-FR" dirty="0" err="1"/>
              <a:t>ng</a:t>
            </a:r>
            <a:r>
              <a:rPr lang="fr-FR" dirty="0"/>
              <a:t>/ml lors d'une PNA :  bonne valeur prédictive d'exclusion d'un reflux, permettant ainsi d'éviter des cystographies rétrogrades inutiles.</a:t>
            </a:r>
          </a:p>
        </p:txBody>
      </p:sp>
      <p:sp>
        <p:nvSpPr>
          <p:cNvPr id="2" name="Espace réservé de la date 1"/>
          <p:cNvSpPr>
            <a:spLocks noGrp="1"/>
          </p:cNvSpPr>
          <p:nvPr>
            <p:ph type="dt" sz="quarter" idx="10"/>
          </p:nvPr>
        </p:nvSpPr>
        <p:spPr/>
        <p:txBody>
          <a:bodyPr/>
          <a:lstStyle/>
          <a:p>
            <a:pPr>
              <a:defRPr/>
            </a:pPr>
            <a:fld id="{D3ACE8B3-06DB-4FA9-B5D9-C38BCB0471DF}" type="datetime10">
              <a:rPr lang="fr-FR"/>
              <a:pPr>
                <a:defRPr/>
              </a:pPr>
              <a:t>18:17</a:t>
            </a:fld>
            <a:endParaRPr lang="fr-FR"/>
          </a:p>
        </p:txBody>
      </p:sp>
      <p:sp>
        <p:nvSpPr>
          <p:cNvPr id="5" name="Espace réservé du numéro de diapositive 4"/>
          <p:cNvSpPr>
            <a:spLocks noGrp="1"/>
          </p:cNvSpPr>
          <p:nvPr>
            <p:ph type="sldNum" sz="quarter" idx="12"/>
          </p:nvPr>
        </p:nvSpPr>
        <p:spPr/>
        <p:txBody>
          <a:bodyPr/>
          <a:lstStyle/>
          <a:p>
            <a:pPr>
              <a:defRPr/>
            </a:pPr>
            <a:fld id="{12C74703-BDBB-4B16-98EF-29FE95887B9E}" type="slidenum">
              <a:rPr lang="fr-FR" smtClean="0"/>
              <a:pPr>
                <a:defRPr/>
              </a:pPr>
              <a:t>40</a:t>
            </a:fld>
            <a:endParaRPr lang="fr-FR"/>
          </a:p>
        </p:txBody>
      </p:sp>
    </p:spTree>
  </p:cSld>
  <p:clrMapOvr>
    <a:masterClrMapping/>
  </p:clrMapOvr>
  <p:transition spd="med">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ext Placeholder 2"/>
          <p:cNvSpPr>
            <a:spLocks noGrp="1"/>
          </p:cNvSpPr>
          <p:nvPr>
            <p:ph type="body" idx="1"/>
          </p:nvPr>
        </p:nvSpPr>
        <p:spPr>
          <a:xfrm>
            <a:off x="1630363" y="1087438"/>
            <a:ext cx="8856662" cy="512762"/>
          </a:xfrm>
        </p:spPr>
        <p:txBody>
          <a:bodyPr/>
          <a:lstStyle/>
          <a:p>
            <a:pPr>
              <a:lnSpc>
                <a:spcPct val="100000"/>
              </a:lnSpc>
              <a:spcBef>
                <a:spcPct val="0"/>
              </a:spcBef>
            </a:pPr>
            <a:r>
              <a:rPr lang="en-US" altLang="fr-FR" sz="2000" b="1" u="sng">
                <a:solidFill>
                  <a:srgbClr val="0070C0"/>
                </a:solidFill>
              </a:rPr>
              <a:t>Infections cutanées</a:t>
            </a:r>
            <a:r>
              <a:rPr lang="en-US" altLang="fr-FR" sz="2000" b="1">
                <a:solidFill>
                  <a:srgbClr val="0070C0"/>
                </a:solidFill>
              </a:rPr>
              <a:t>					</a:t>
            </a:r>
            <a:endParaRPr lang="en-US" altLang="fr-FR" sz="2000" b="1" u="sng">
              <a:solidFill>
                <a:srgbClr val="0070C0"/>
              </a:solidFill>
            </a:endParaRPr>
          </a:p>
          <a:p>
            <a:pPr>
              <a:spcBef>
                <a:spcPct val="0"/>
              </a:spcBef>
            </a:pPr>
            <a:endParaRPr lang="en-US" altLang="fr-FR" sz="2000"/>
          </a:p>
        </p:txBody>
      </p:sp>
      <p:pic>
        <p:nvPicPr>
          <p:cNvPr id="76803" name="Imag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14463" y="404813"/>
            <a:ext cx="9205912"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4" name="Espace réservé du contenu 3"/>
          <p:cNvSpPr>
            <a:spLocks noGrp="1"/>
          </p:cNvSpPr>
          <p:nvPr>
            <p:ph sz="quarter" idx="4"/>
          </p:nvPr>
        </p:nvSpPr>
        <p:spPr>
          <a:xfrm>
            <a:off x="1630363" y="1600200"/>
            <a:ext cx="9264650" cy="4708525"/>
          </a:xfrm>
        </p:spPr>
        <p:txBody>
          <a:bodyPr/>
          <a:lstStyle/>
          <a:p>
            <a:pPr marL="0" indent="0">
              <a:buFont typeface="Arial" panose="020B0604020202020204" pitchFamily="34" charset="0"/>
              <a:buNone/>
            </a:pPr>
            <a:r>
              <a:rPr lang="fr-FR" altLang="fr-FR" i="1">
                <a:solidFill>
                  <a:srgbClr val="002060"/>
                </a:solidFill>
              </a:rPr>
              <a:t>Charles, 4 ans et demi, présente un eczéma depuis les premiers mois de sa vie. Il consulte ce jour pour l’apparition de lésions érythémateuses, bulleuses à contenu trouble et parfois crouteuses occupant plus de 2% de la surface corporelle.</a:t>
            </a:r>
          </a:p>
          <a:p>
            <a:pPr marL="0" indent="0">
              <a:buFont typeface="Arial" panose="020B0604020202020204" pitchFamily="34" charset="0"/>
              <a:buNone/>
            </a:pPr>
            <a:r>
              <a:rPr lang="fr-FR" altLang="fr-FR" i="1">
                <a:solidFill>
                  <a:srgbClr val="002060"/>
                </a:solidFill>
              </a:rPr>
              <a:t>Quelle est votre attitude ?</a:t>
            </a:r>
          </a:p>
          <a:p>
            <a:pPr marL="0" indent="0">
              <a:buFont typeface="Arial" panose="020B0604020202020204" pitchFamily="34" charset="0"/>
              <a:buNone/>
            </a:pPr>
            <a:endParaRPr lang="fr-FR" altLang="fr-FR"/>
          </a:p>
          <a:p>
            <a:pPr marL="0" indent="0">
              <a:buFont typeface="Arial" panose="020B0604020202020204" pitchFamily="34" charset="0"/>
              <a:buNone/>
            </a:pPr>
            <a:endParaRPr lang="fr-FR" altLang="fr-FR"/>
          </a:p>
        </p:txBody>
      </p:sp>
      <p:pic>
        <p:nvPicPr>
          <p:cNvPr id="76805" name="Imag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86575" y="2827338"/>
            <a:ext cx="3841750" cy="348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Espace réservé de la date 4"/>
          <p:cNvSpPr>
            <a:spLocks noGrp="1"/>
          </p:cNvSpPr>
          <p:nvPr>
            <p:ph type="dt" sz="quarter" idx="10"/>
          </p:nvPr>
        </p:nvSpPr>
        <p:spPr/>
        <p:txBody>
          <a:bodyPr/>
          <a:lstStyle/>
          <a:p>
            <a:pPr>
              <a:defRPr/>
            </a:pPr>
            <a:fld id="{7D0A07C6-C694-4E3B-8993-613EBAC51C34}" type="datetime10">
              <a:rPr lang="fr-FR"/>
              <a:pPr>
                <a:defRPr/>
              </a:pPr>
              <a:t>18:17</a:t>
            </a:fld>
            <a:endParaRPr lang="fr-FR"/>
          </a:p>
        </p:txBody>
      </p:sp>
      <p:sp>
        <p:nvSpPr>
          <p:cNvPr id="6" name="Espace réservé du numéro de diapositive 5"/>
          <p:cNvSpPr>
            <a:spLocks noGrp="1"/>
          </p:cNvSpPr>
          <p:nvPr>
            <p:ph type="sldNum" sz="quarter" idx="12"/>
          </p:nvPr>
        </p:nvSpPr>
        <p:spPr/>
        <p:txBody>
          <a:bodyPr/>
          <a:lstStyle/>
          <a:p>
            <a:pPr>
              <a:defRPr/>
            </a:pPr>
            <a:fld id="{C2643F3F-9A82-47F1-9B86-79D009C74791}" type="slidenum">
              <a:rPr lang="fr-FR" smtClean="0"/>
              <a:pPr>
                <a:defRPr/>
              </a:pPr>
              <a:t>41</a:t>
            </a:fld>
            <a:endParaRPr lang="fr-FR"/>
          </a:p>
        </p:txBody>
      </p:sp>
    </p:spTree>
  </p:cSld>
  <p:clrMapOvr>
    <a:masterClrMapping/>
  </p:clrMapOvr>
  <p:transition spd="med">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ext Placeholder 2"/>
          <p:cNvSpPr>
            <a:spLocks noGrp="1"/>
          </p:cNvSpPr>
          <p:nvPr>
            <p:ph type="body" idx="1"/>
          </p:nvPr>
        </p:nvSpPr>
        <p:spPr>
          <a:xfrm>
            <a:off x="1630363" y="995363"/>
            <a:ext cx="8856662" cy="469900"/>
          </a:xfrm>
        </p:spPr>
        <p:txBody>
          <a:bodyPr/>
          <a:lstStyle/>
          <a:p>
            <a:pPr>
              <a:lnSpc>
                <a:spcPct val="100000"/>
              </a:lnSpc>
              <a:spcBef>
                <a:spcPct val="0"/>
              </a:spcBef>
            </a:pPr>
            <a:r>
              <a:rPr lang="en-US" altLang="fr-FR" sz="2000" b="1" u="sng">
                <a:solidFill>
                  <a:srgbClr val="0070C0"/>
                </a:solidFill>
              </a:rPr>
              <a:t>Infections cutanées</a:t>
            </a:r>
            <a:r>
              <a:rPr lang="en-US" altLang="fr-FR" sz="2000" b="1">
                <a:solidFill>
                  <a:srgbClr val="0070C0"/>
                </a:solidFill>
              </a:rPr>
              <a:t>						</a:t>
            </a:r>
            <a:r>
              <a:rPr lang="en-US" altLang="fr-FR" sz="2000" b="1" u="sng">
                <a:solidFill>
                  <a:srgbClr val="0070C0"/>
                </a:solidFill>
              </a:rPr>
              <a:t>Impetigo</a:t>
            </a:r>
          </a:p>
          <a:p>
            <a:pPr>
              <a:spcBef>
                <a:spcPct val="0"/>
              </a:spcBef>
            </a:pPr>
            <a:endParaRPr lang="en-US" altLang="fr-FR" sz="2000"/>
          </a:p>
        </p:txBody>
      </p:sp>
      <p:pic>
        <p:nvPicPr>
          <p:cNvPr id="78851" name="Imag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55738" y="287338"/>
            <a:ext cx="9205912"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Espace réservé du contenu 3"/>
          <p:cNvSpPr>
            <a:spLocks noGrp="1"/>
          </p:cNvSpPr>
          <p:nvPr>
            <p:ph sz="quarter" idx="4"/>
          </p:nvPr>
        </p:nvSpPr>
        <p:spPr>
          <a:xfrm>
            <a:off x="1630363" y="1484313"/>
            <a:ext cx="9264650" cy="4824412"/>
          </a:xfrm>
        </p:spPr>
        <p:txBody>
          <a:bodyPr rtlCol="0">
            <a:normAutofit fontScale="62500" lnSpcReduction="20000"/>
          </a:bodyPr>
          <a:lstStyle/>
          <a:p>
            <a:pPr marL="621982" lvl="1" indent="-342900" fontAlgn="auto">
              <a:spcAft>
                <a:spcPts val="0"/>
              </a:spcAft>
              <a:buFont typeface="Arial" panose="020B0604020202020204" pitchFamily="34" charset="0"/>
              <a:buChar char="•"/>
              <a:defRPr/>
            </a:pPr>
            <a:r>
              <a:rPr lang="fr-FR" dirty="0"/>
              <a:t>C’est une infection cutanée purement épidermique (sous la couche cornée de l’épiderme) à </a:t>
            </a:r>
            <a:r>
              <a:rPr lang="fr-FR" b="1" dirty="0"/>
              <a:t>streptocoque  beta hémolytique du groupe A et/ou à staphylocoque doré (le plus souvent).</a:t>
            </a:r>
          </a:p>
          <a:p>
            <a:pPr marL="621982" lvl="1" indent="-342900" fontAlgn="auto">
              <a:spcAft>
                <a:spcPts val="0"/>
              </a:spcAft>
              <a:buFont typeface="Arial" panose="020B0604020202020204" pitchFamily="34" charset="0"/>
              <a:buChar char="•"/>
              <a:defRPr/>
            </a:pPr>
            <a:r>
              <a:rPr lang="fr-FR" dirty="0"/>
              <a:t>L’impétigo atteint surtout l’enfant, il complique presque toujours une </a:t>
            </a:r>
            <a:r>
              <a:rPr lang="fr-FR" b="1" dirty="0"/>
              <a:t>affection cutanée prurigineuse </a:t>
            </a:r>
            <a:r>
              <a:rPr lang="fr-FR" dirty="0"/>
              <a:t>préexistante (</a:t>
            </a:r>
            <a:r>
              <a:rPr lang="fr-FR" dirty="0" err="1"/>
              <a:t>ectoparasitose</a:t>
            </a:r>
            <a:r>
              <a:rPr lang="fr-FR" dirty="0"/>
              <a:t>, dermatite </a:t>
            </a:r>
            <a:r>
              <a:rPr lang="fr-FR" dirty="0" err="1"/>
              <a:t>atopique</a:t>
            </a:r>
            <a:r>
              <a:rPr lang="fr-FR" dirty="0"/>
              <a:t>)</a:t>
            </a:r>
          </a:p>
          <a:p>
            <a:pPr marL="621982" lvl="1" indent="-342900" fontAlgn="auto">
              <a:spcAft>
                <a:spcPts val="0"/>
              </a:spcAft>
              <a:buFont typeface="Arial" panose="020B0604020202020204" pitchFamily="34" charset="0"/>
              <a:buChar char="•"/>
              <a:defRPr/>
            </a:pPr>
            <a:r>
              <a:rPr lang="fr-FR" b="1" dirty="0"/>
              <a:t>Il est contagieux </a:t>
            </a:r>
            <a:r>
              <a:rPr lang="fr-FR" dirty="0"/>
              <a:t>avec de petites épidémies familiales ou en collectivités notamment en été justifiant l’éviction scolaire.</a:t>
            </a:r>
          </a:p>
          <a:p>
            <a:pPr marL="621982" lvl="1" indent="-342900" fontAlgn="auto">
              <a:spcAft>
                <a:spcPts val="0"/>
              </a:spcAft>
              <a:buFont typeface="Arial" panose="020B0604020202020204" pitchFamily="34" charset="0"/>
              <a:buChar char="•"/>
              <a:defRPr/>
            </a:pPr>
            <a:r>
              <a:rPr lang="fr-FR" dirty="0"/>
              <a:t>Le diagnostic est essentiellement clinique.</a:t>
            </a:r>
          </a:p>
          <a:p>
            <a:pPr marL="621982" lvl="1" indent="-342900" fontAlgn="auto">
              <a:spcAft>
                <a:spcPts val="0"/>
              </a:spcAft>
              <a:buFont typeface="Arial" panose="020B0604020202020204" pitchFamily="34" charset="0"/>
              <a:buChar char="•"/>
              <a:defRPr/>
            </a:pPr>
            <a:r>
              <a:rPr lang="fr-FR" dirty="0"/>
              <a:t>L’aspect est non prédictif du germe ou des germes en cause.</a:t>
            </a:r>
          </a:p>
          <a:p>
            <a:pPr marL="621982" lvl="1" indent="-342900" fontAlgn="auto">
              <a:spcAft>
                <a:spcPts val="0"/>
              </a:spcAft>
              <a:buFont typeface="Arial" panose="020B0604020202020204" pitchFamily="34" charset="0"/>
              <a:buChar char="•"/>
              <a:defRPr/>
            </a:pPr>
            <a:r>
              <a:rPr lang="fr-FR" dirty="0"/>
              <a:t>Le prélèvement bactériologique est à faire uniquement en cas de doute diagnostique ou si suspicion d’association à S. aureus résistant à la </a:t>
            </a:r>
            <a:r>
              <a:rPr lang="fr-FR" dirty="0" err="1"/>
              <a:t>méthicilline</a:t>
            </a:r>
            <a:endParaRPr lang="fr-FR" dirty="0"/>
          </a:p>
          <a:p>
            <a:pPr marL="0" indent="0" fontAlgn="auto">
              <a:spcAft>
                <a:spcPts val="0"/>
              </a:spcAft>
              <a:buFont typeface="Arial" panose="020B0604020202020204" pitchFamily="34" charset="0"/>
              <a:buNone/>
              <a:defRPr/>
            </a:pPr>
            <a:r>
              <a:rPr lang="fr-FR" b="1" dirty="0"/>
              <a:t>Forme habituelle de l’enfant se compose </a:t>
            </a:r>
            <a:r>
              <a:rPr lang="fr-FR" dirty="0"/>
              <a:t>:</a:t>
            </a:r>
          </a:p>
          <a:p>
            <a:pPr marL="0" indent="0" fontAlgn="auto">
              <a:spcAft>
                <a:spcPts val="0"/>
              </a:spcAft>
              <a:buFont typeface="Arial" panose="020B0604020202020204" pitchFamily="34" charset="0"/>
              <a:buNone/>
              <a:defRPr/>
            </a:pPr>
            <a:r>
              <a:rPr lang="fr-FR" dirty="0"/>
              <a:t>• d’une lésion élémentaire = </a:t>
            </a:r>
            <a:r>
              <a:rPr lang="fr-FR" b="1" dirty="0" err="1"/>
              <a:t>vésiculo</a:t>
            </a:r>
            <a:r>
              <a:rPr lang="fr-FR" b="1" dirty="0"/>
              <a:t>-bulle superficielle</a:t>
            </a:r>
            <a:r>
              <a:rPr lang="fr-FR" dirty="0"/>
              <a:t>, sous-cornée, à contenu rapidement trouble (pustule), flasque et fragile évoluant rapidement vers une érosion recouverte de croûtes jaunâtres (« </a:t>
            </a:r>
            <a:r>
              <a:rPr lang="fr-FR" dirty="0" err="1"/>
              <a:t>mélicériques</a:t>
            </a:r>
            <a:r>
              <a:rPr lang="fr-FR" dirty="0"/>
              <a:t> », c’est- à-dire couleur de miel) à extension centrifuge et présence inconstante d’une aréole inflammatoire périphérique ;</a:t>
            </a:r>
          </a:p>
          <a:p>
            <a:pPr marL="0" indent="0" fontAlgn="auto">
              <a:spcAft>
                <a:spcPts val="0"/>
              </a:spcAft>
              <a:buFont typeface="Arial" panose="020B0604020202020204" pitchFamily="34" charset="0"/>
              <a:buNone/>
              <a:defRPr/>
            </a:pPr>
            <a:r>
              <a:rPr lang="fr-FR" dirty="0"/>
              <a:t>• de la coexistence de lésions d’âges différents ;</a:t>
            </a:r>
          </a:p>
          <a:p>
            <a:pPr marL="0" indent="0" fontAlgn="auto">
              <a:spcAft>
                <a:spcPts val="0"/>
              </a:spcAft>
              <a:buFont typeface="Arial" panose="020B0604020202020204" pitchFamily="34" charset="0"/>
              <a:buNone/>
              <a:defRPr/>
            </a:pPr>
            <a:r>
              <a:rPr lang="fr-FR" dirty="0"/>
              <a:t>• d’une topographie souvent péri-</a:t>
            </a:r>
            <a:r>
              <a:rPr lang="fr-FR" dirty="0" err="1"/>
              <a:t>orificielle</a:t>
            </a:r>
            <a:r>
              <a:rPr lang="fr-FR" dirty="0"/>
              <a:t> au départ puis diffusion au visage puis au reste du corps par portage manuel;</a:t>
            </a:r>
          </a:p>
          <a:p>
            <a:pPr marL="0" indent="0" fontAlgn="auto">
              <a:spcAft>
                <a:spcPts val="0"/>
              </a:spcAft>
              <a:buFont typeface="Arial" panose="020B0604020202020204" pitchFamily="34" charset="0"/>
              <a:buNone/>
              <a:defRPr/>
            </a:pPr>
            <a:r>
              <a:rPr lang="fr-FR" dirty="0"/>
              <a:t>• d’adénopathies régionales fréquentes ;</a:t>
            </a:r>
          </a:p>
          <a:p>
            <a:pPr marL="0" indent="0" fontAlgn="auto">
              <a:spcAft>
                <a:spcPts val="0"/>
              </a:spcAft>
              <a:buFont typeface="Arial" panose="020B0604020202020204" pitchFamily="34" charset="0"/>
              <a:buNone/>
              <a:defRPr/>
            </a:pPr>
            <a:r>
              <a:rPr lang="fr-FR" dirty="0"/>
              <a:t>• de l’absence de signes généraux (en particulier pas de fièvre) hors complication.</a:t>
            </a:r>
          </a:p>
          <a:p>
            <a:pPr marL="0" indent="0" fontAlgn="auto">
              <a:spcAft>
                <a:spcPts val="0"/>
              </a:spcAft>
              <a:buFont typeface="Arial" panose="020B0604020202020204" pitchFamily="34" charset="0"/>
              <a:buNone/>
              <a:defRPr/>
            </a:pPr>
            <a:r>
              <a:rPr lang="fr-FR" b="1" dirty="0"/>
              <a:t>Elle réagit rapidement favorablement avec un traitement adapté.</a:t>
            </a:r>
          </a:p>
        </p:txBody>
      </p:sp>
      <p:sp>
        <p:nvSpPr>
          <p:cNvPr id="2" name="Espace réservé de la date 1"/>
          <p:cNvSpPr>
            <a:spLocks noGrp="1"/>
          </p:cNvSpPr>
          <p:nvPr>
            <p:ph type="dt" sz="quarter" idx="10"/>
          </p:nvPr>
        </p:nvSpPr>
        <p:spPr/>
        <p:txBody>
          <a:bodyPr/>
          <a:lstStyle/>
          <a:p>
            <a:pPr>
              <a:defRPr/>
            </a:pPr>
            <a:fld id="{6979362C-6008-4BA9-B749-2602738E5FE2}" type="datetime10">
              <a:rPr lang="fr-FR"/>
              <a:pPr>
                <a:defRPr/>
              </a:pPr>
              <a:t>18:17</a:t>
            </a:fld>
            <a:endParaRPr lang="fr-FR"/>
          </a:p>
        </p:txBody>
      </p:sp>
      <p:sp>
        <p:nvSpPr>
          <p:cNvPr id="5" name="Espace réservé du numéro de diapositive 4"/>
          <p:cNvSpPr>
            <a:spLocks noGrp="1"/>
          </p:cNvSpPr>
          <p:nvPr>
            <p:ph type="sldNum" sz="quarter" idx="12"/>
          </p:nvPr>
        </p:nvSpPr>
        <p:spPr/>
        <p:txBody>
          <a:bodyPr/>
          <a:lstStyle/>
          <a:p>
            <a:pPr>
              <a:defRPr/>
            </a:pPr>
            <a:fld id="{8A53D2A8-AD0F-4B4E-91C1-20F9C006B3A4}" type="slidenum">
              <a:rPr lang="fr-FR" smtClean="0"/>
              <a:pPr>
                <a:defRPr/>
              </a:pPr>
              <a:t>42</a:t>
            </a:fld>
            <a:endParaRPr lang="fr-FR"/>
          </a:p>
        </p:txBody>
      </p:sp>
    </p:spTree>
  </p:cSld>
  <p:clrMapOvr>
    <a:masterClrMapping/>
  </p:clrMapOvr>
  <p:transition spd="med">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ext Placeholder 2"/>
          <p:cNvSpPr>
            <a:spLocks noGrp="1"/>
          </p:cNvSpPr>
          <p:nvPr>
            <p:ph type="body" idx="1"/>
          </p:nvPr>
        </p:nvSpPr>
        <p:spPr>
          <a:xfrm>
            <a:off x="1630363" y="995363"/>
            <a:ext cx="8856662" cy="469900"/>
          </a:xfrm>
        </p:spPr>
        <p:txBody>
          <a:bodyPr/>
          <a:lstStyle/>
          <a:p>
            <a:pPr>
              <a:lnSpc>
                <a:spcPct val="100000"/>
              </a:lnSpc>
              <a:spcBef>
                <a:spcPct val="0"/>
              </a:spcBef>
            </a:pPr>
            <a:r>
              <a:rPr lang="en-US" altLang="fr-FR" sz="2000" b="1" u="sng">
                <a:solidFill>
                  <a:srgbClr val="0070C0"/>
                </a:solidFill>
              </a:rPr>
              <a:t>Infections cutanées</a:t>
            </a:r>
            <a:r>
              <a:rPr lang="en-US" altLang="fr-FR" sz="2000" b="1">
                <a:solidFill>
                  <a:srgbClr val="0070C0"/>
                </a:solidFill>
              </a:rPr>
              <a:t>						</a:t>
            </a:r>
            <a:r>
              <a:rPr lang="en-US" altLang="fr-FR" sz="2000" b="1" u="sng">
                <a:solidFill>
                  <a:srgbClr val="0070C0"/>
                </a:solidFill>
              </a:rPr>
              <a:t>Impetigo</a:t>
            </a:r>
          </a:p>
          <a:p>
            <a:pPr>
              <a:spcBef>
                <a:spcPct val="0"/>
              </a:spcBef>
            </a:pPr>
            <a:endParaRPr lang="en-US" altLang="fr-FR" sz="2000"/>
          </a:p>
        </p:txBody>
      </p:sp>
      <p:pic>
        <p:nvPicPr>
          <p:cNvPr id="80899" name="Imag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55738" y="287338"/>
            <a:ext cx="9205912"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Espace réservé du contenu 3"/>
          <p:cNvSpPr>
            <a:spLocks noGrp="1"/>
          </p:cNvSpPr>
          <p:nvPr>
            <p:ph sz="quarter" idx="4"/>
          </p:nvPr>
        </p:nvSpPr>
        <p:spPr>
          <a:xfrm>
            <a:off x="1630363" y="1484313"/>
            <a:ext cx="9264650" cy="4824412"/>
          </a:xfrm>
        </p:spPr>
        <p:txBody>
          <a:bodyPr rtlCol="0">
            <a:normAutofit fontScale="70000" lnSpcReduction="20000"/>
          </a:bodyPr>
          <a:lstStyle/>
          <a:p>
            <a:pPr marL="279082" lvl="1" indent="0" fontAlgn="auto">
              <a:spcAft>
                <a:spcPts val="0"/>
              </a:spcAft>
              <a:buFont typeface="Euphemia" pitchFamily="34" charset="0"/>
              <a:buNone/>
              <a:defRPr/>
            </a:pPr>
            <a:r>
              <a:rPr lang="fr-FR" sz="2900" b="1" dirty="0"/>
              <a:t>Impétigo bulleux</a:t>
            </a:r>
          </a:p>
          <a:p>
            <a:pPr marL="279082" lvl="1" indent="0" fontAlgn="auto">
              <a:spcAft>
                <a:spcPts val="0"/>
              </a:spcAft>
              <a:buFont typeface="Euphemia" pitchFamily="34" charset="0"/>
              <a:buNone/>
              <a:defRPr/>
            </a:pPr>
            <a:endParaRPr lang="fr-FR" sz="2900" b="1" dirty="0"/>
          </a:p>
          <a:p>
            <a:pPr marL="621982" lvl="1" indent="-342900" fontAlgn="auto">
              <a:spcAft>
                <a:spcPts val="0"/>
              </a:spcAft>
              <a:buFont typeface="Arial" panose="020B0604020202020204" pitchFamily="34" charset="0"/>
              <a:buChar char="•"/>
              <a:defRPr/>
            </a:pPr>
            <a:r>
              <a:rPr lang="fr-FR" dirty="0"/>
              <a:t>L’impétigo bulleux est la forme caractéristique du nouveau-né et du nourrisson, dû au staphylocoque. </a:t>
            </a:r>
          </a:p>
          <a:p>
            <a:pPr marL="621982" lvl="1" indent="-342900" fontAlgn="auto">
              <a:spcAft>
                <a:spcPts val="0"/>
              </a:spcAft>
              <a:buFont typeface="Arial" panose="020B0604020202020204" pitchFamily="34" charset="0"/>
              <a:buChar char="•"/>
              <a:defRPr/>
            </a:pPr>
            <a:r>
              <a:rPr lang="fr-FR" dirty="0"/>
              <a:t>Il se manifeste sous la forme de petites épidémies sporadiques (crèches, maternités) dues au portage manuel du personnel. </a:t>
            </a:r>
          </a:p>
          <a:p>
            <a:pPr marL="621982" lvl="1" indent="-342900" fontAlgn="auto">
              <a:spcAft>
                <a:spcPts val="0"/>
              </a:spcAft>
              <a:buFont typeface="Arial" panose="020B0604020202020204" pitchFamily="34" charset="0"/>
              <a:buChar char="•"/>
              <a:defRPr/>
            </a:pPr>
            <a:r>
              <a:rPr lang="fr-FR" dirty="0"/>
              <a:t>Les bulles sont souvent de grande taille (1 à 2 cm), parfois entourées d’un érythème périphérique. </a:t>
            </a:r>
          </a:p>
          <a:p>
            <a:pPr marL="621982" lvl="1" indent="-342900" fontAlgn="auto">
              <a:spcAft>
                <a:spcPts val="0"/>
              </a:spcAft>
              <a:buFont typeface="Arial" panose="020B0604020202020204" pitchFamily="34" charset="0"/>
              <a:buChar char="•"/>
              <a:defRPr/>
            </a:pPr>
            <a:r>
              <a:rPr lang="fr-FR" dirty="0"/>
              <a:t>Les signes généraux sont en général absents.</a:t>
            </a:r>
          </a:p>
          <a:p>
            <a:pPr marL="279082" lvl="1" indent="0" fontAlgn="auto">
              <a:spcAft>
                <a:spcPts val="0"/>
              </a:spcAft>
              <a:buFont typeface="Euphemia" pitchFamily="34" charset="0"/>
              <a:buNone/>
              <a:defRPr/>
            </a:pPr>
            <a:endParaRPr lang="fr-FR" dirty="0"/>
          </a:p>
          <a:p>
            <a:pPr marL="621982" lvl="1" indent="-342900" fontAlgn="auto">
              <a:spcAft>
                <a:spcPts val="0"/>
              </a:spcAft>
              <a:buFont typeface="Arial" panose="020B0604020202020204" pitchFamily="34" charset="0"/>
              <a:buChar char="•"/>
              <a:defRPr/>
            </a:pPr>
            <a:r>
              <a:rPr lang="fr-FR" dirty="0"/>
              <a:t>Une évolution est possible vers le </a:t>
            </a:r>
            <a:r>
              <a:rPr lang="fr-FR" b="1" dirty="0"/>
              <a:t>syndrome SSSS </a:t>
            </a:r>
            <a:r>
              <a:rPr lang="fr-FR" dirty="0"/>
              <a:t>(</a:t>
            </a:r>
            <a:r>
              <a:rPr lang="fr-FR" dirty="0" err="1"/>
              <a:t>staphylococcal</a:t>
            </a:r>
            <a:r>
              <a:rPr lang="fr-FR" dirty="0"/>
              <a:t> </a:t>
            </a:r>
            <a:r>
              <a:rPr lang="fr-FR" dirty="0" err="1"/>
              <a:t>scalded</a:t>
            </a:r>
            <a:r>
              <a:rPr lang="fr-FR" dirty="0"/>
              <a:t> skin syndrome) ou </a:t>
            </a:r>
            <a:r>
              <a:rPr lang="fr-FR" b="1" dirty="0" err="1"/>
              <a:t>épidermolyse</a:t>
            </a:r>
            <a:r>
              <a:rPr lang="fr-FR" b="1" dirty="0"/>
              <a:t> staphylococcique aiguë </a:t>
            </a:r>
            <a:r>
              <a:rPr lang="fr-FR" dirty="0"/>
              <a:t>induit par une toxine exfoliante staphylococcique</a:t>
            </a:r>
          </a:p>
          <a:p>
            <a:pPr marL="279082" lvl="1" indent="0" fontAlgn="auto">
              <a:spcAft>
                <a:spcPts val="0"/>
              </a:spcAft>
              <a:buFont typeface="Euphemia" pitchFamily="34" charset="0"/>
              <a:buNone/>
              <a:defRPr/>
            </a:pPr>
            <a:endParaRPr lang="fr-FR" dirty="0"/>
          </a:p>
          <a:p>
            <a:pPr marL="896302" lvl="2" indent="-342900" fontAlgn="auto">
              <a:spcAft>
                <a:spcPts val="0"/>
              </a:spcAft>
              <a:buFont typeface="Euphemia" pitchFamily="34" charset="0"/>
              <a:buChar char="–"/>
              <a:defRPr/>
            </a:pPr>
            <a:r>
              <a:rPr lang="fr-FR" b="1" dirty="0"/>
              <a:t>Les signes cliniques sont</a:t>
            </a:r>
            <a:r>
              <a:rPr lang="fr-FR" dirty="0"/>
              <a:t>:</a:t>
            </a:r>
          </a:p>
          <a:p>
            <a:pPr marL="827722" lvl="3" indent="0" fontAlgn="auto">
              <a:spcAft>
                <a:spcPts val="0"/>
              </a:spcAft>
              <a:buFont typeface="Euphemia" pitchFamily="34" charset="0"/>
              <a:buNone/>
              <a:defRPr/>
            </a:pPr>
            <a:r>
              <a:rPr lang="fr-FR" sz="2000" dirty="0"/>
              <a:t>• un érythème diffus et un décollement épidermique superficiel débutant autour d’un foyer infectieux parfois minime (nasal, ombilical ou périnéal);</a:t>
            </a:r>
          </a:p>
          <a:p>
            <a:pPr marL="827722" lvl="3" indent="0" fontAlgn="auto">
              <a:spcAft>
                <a:spcPts val="0"/>
              </a:spcAft>
              <a:buFont typeface="Euphemia" pitchFamily="34" charset="0"/>
              <a:buNone/>
              <a:defRPr/>
            </a:pPr>
            <a:r>
              <a:rPr lang="fr-FR" sz="2000" dirty="0"/>
              <a:t>• un signe de </a:t>
            </a:r>
            <a:r>
              <a:rPr lang="fr-FR" sz="2000" dirty="0" err="1"/>
              <a:t>Nikolsky</a:t>
            </a:r>
            <a:r>
              <a:rPr lang="fr-FR" sz="2000" dirty="0"/>
              <a:t> positif (décollement épidermique apparaissant sur la peau apparemment saine après une forte pression) superficiel, laissant une peau sèche ;</a:t>
            </a:r>
          </a:p>
          <a:p>
            <a:pPr marL="827722" lvl="3" indent="0" fontAlgn="auto">
              <a:spcAft>
                <a:spcPts val="0"/>
              </a:spcAft>
              <a:buFont typeface="Euphemia" pitchFamily="34" charset="0"/>
              <a:buNone/>
              <a:defRPr/>
            </a:pPr>
            <a:r>
              <a:rPr lang="fr-FR" sz="2000" dirty="0"/>
              <a:t>• une extension rapide dans un tableau fébrile pouvant se compliquer de déshydratation.</a:t>
            </a:r>
            <a:endParaRPr lang="fr-FR" dirty="0"/>
          </a:p>
          <a:p>
            <a:pPr marL="896302" lvl="2" indent="-342900" fontAlgn="auto">
              <a:spcAft>
                <a:spcPts val="0"/>
              </a:spcAft>
              <a:buFont typeface="Euphemia" pitchFamily="34" charset="0"/>
              <a:buChar char="–"/>
              <a:defRPr/>
            </a:pPr>
            <a:r>
              <a:rPr lang="fr-FR" b="1" dirty="0"/>
              <a:t>Un diagnostic histologique extemporané</a:t>
            </a:r>
            <a:r>
              <a:rPr lang="fr-FR" dirty="0"/>
              <a:t> rapide avec un décollement très superficiel qui écarte une </a:t>
            </a:r>
            <a:r>
              <a:rPr lang="fr-FR" dirty="0" err="1"/>
              <a:t>nécrolyse</a:t>
            </a:r>
            <a:r>
              <a:rPr lang="fr-FR" dirty="0"/>
              <a:t> épidermique toxique (syndrome de Lyell) où l’épiderme est nécrosé sur toute sa hauteur.</a:t>
            </a:r>
          </a:p>
          <a:p>
            <a:pPr marL="553402" lvl="2" indent="0" fontAlgn="auto">
              <a:spcAft>
                <a:spcPts val="0"/>
              </a:spcAft>
              <a:buFont typeface="Euphemia" pitchFamily="34" charset="0"/>
              <a:buNone/>
              <a:defRPr/>
            </a:pPr>
            <a:endParaRPr lang="fr-FR" dirty="0"/>
          </a:p>
          <a:p>
            <a:pPr marL="621982" lvl="1" indent="-342900" fontAlgn="auto">
              <a:spcAft>
                <a:spcPts val="0"/>
              </a:spcAft>
              <a:buFont typeface="Arial" panose="020B0604020202020204" pitchFamily="34" charset="0"/>
              <a:buChar char="•"/>
              <a:defRPr/>
            </a:pPr>
            <a:r>
              <a:rPr lang="fr-FR" dirty="0"/>
              <a:t>Autre forme clinique : scarlatine staphylococcique avec érythème diffus prédominant dans les plis et ne s’accompagnant pas de bulles, évoluant vers une desquamation en 10 à 20 jours.</a:t>
            </a:r>
          </a:p>
          <a:p>
            <a:pPr marL="279082" lvl="1" indent="0" fontAlgn="auto">
              <a:spcAft>
                <a:spcPts val="0"/>
              </a:spcAft>
              <a:buFont typeface="Euphemia" pitchFamily="34" charset="0"/>
              <a:buNone/>
              <a:defRPr/>
            </a:pPr>
            <a:endParaRPr lang="fr-FR" dirty="0"/>
          </a:p>
        </p:txBody>
      </p:sp>
      <p:sp>
        <p:nvSpPr>
          <p:cNvPr id="2" name="Espace réservé de la date 1"/>
          <p:cNvSpPr>
            <a:spLocks noGrp="1"/>
          </p:cNvSpPr>
          <p:nvPr>
            <p:ph type="dt" sz="quarter" idx="10"/>
          </p:nvPr>
        </p:nvSpPr>
        <p:spPr/>
        <p:txBody>
          <a:bodyPr/>
          <a:lstStyle/>
          <a:p>
            <a:pPr>
              <a:defRPr/>
            </a:pPr>
            <a:fld id="{FCC78B65-B437-4BBF-AE36-5A3298CE66C8}" type="datetime10">
              <a:rPr lang="fr-FR"/>
              <a:pPr>
                <a:defRPr/>
              </a:pPr>
              <a:t>18:17</a:t>
            </a:fld>
            <a:endParaRPr lang="fr-FR"/>
          </a:p>
        </p:txBody>
      </p:sp>
      <p:sp>
        <p:nvSpPr>
          <p:cNvPr id="5" name="Espace réservé du numéro de diapositive 4"/>
          <p:cNvSpPr>
            <a:spLocks noGrp="1"/>
          </p:cNvSpPr>
          <p:nvPr>
            <p:ph type="sldNum" sz="quarter" idx="12"/>
          </p:nvPr>
        </p:nvSpPr>
        <p:spPr/>
        <p:txBody>
          <a:bodyPr/>
          <a:lstStyle/>
          <a:p>
            <a:pPr>
              <a:defRPr/>
            </a:pPr>
            <a:fld id="{289CA98B-823E-4B10-A5BC-BED921C4F691}" type="slidenum">
              <a:rPr lang="fr-FR" smtClean="0"/>
              <a:pPr>
                <a:defRPr/>
              </a:pPr>
              <a:t>43</a:t>
            </a:fld>
            <a:endParaRPr lang="fr-FR"/>
          </a:p>
        </p:txBody>
      </p:sp>
    </p:spTree>
  </p:cSld>
  <p:clrMapOvr>
    <a:masterClrMapping/>
  </p:clrMapOvr>
  <p:transition spd="med">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ext Placeholder 2"/>
          <p:cNvSpPr>
            <a:spLocks noGrp="1"/>
          </p:cNvSpPr>
          <p:nvPr>
            <p:ph type="body" idx="1"/>
          </p:nvPr>
        </p:nvSpPr>
        <p:spPr>
          <a:xfrm>
            <a:off x="1630363" y="995363"/>
            <a:ext cx="8856662" cy="469900"/>
          </a:xfrm>
        </p:spPr>
        <p:txBody>
          <a:bodyPr/>
          <a:lstStyle/>
          <a:p>
            <a:pPr>
              <a:lnSpc>
                <a:spcPct val="100000"/>
              </a:lnSpc>
              <a:spcBef>
                <a:spcPct val="0"/>
              </a:spcBef>
            </a:pPr>
            <a:r>
              <a:rPr lang="en-US" altLang="fr-FR" sz="2000" b="1" u="sng">
                <a:solidFill>
                  <a:srgbClr val="0070C0"/>
                </a:solidFill>
              </a:rPr>
              <a:t>Infections cutanées</a:t>
            </a:r>
            <a:r>
              <a:rPr lang="en-US" altLang="fr-FR" sz="2000" b="1">
                <a:solidFill>
                  <a:srgbClr val="0070C0"/>
                </a:solidFill>
              </a:rPr>
              <a:t>						</a:t>
            </a:r>
            <a:r>
              <a:rPr lang="en-US" altLang="fr-FR" sz="2000" b="1" u="sng">
                <a:solidFill>
                  <a:srgbClr val="0070C0"/>
                </a:solidFill>
              </a:rPr>
              <a:t>Impetigo</a:t>
            </a:r>
          </a:p>
          <a:p>
            <a:pPr>
              <a:spcBef>
                <a:spcPct val="0"/>
              </a:spcBef>
            </a:pPr>
            <a:endParaRPr lang="en-US" altLang="fr-FR" sz="2000"/>
          </a:p>
        </p:txBody>
      </p:sp>
      <p:pic>
        <p:nvPicPr>
          <p:cNvPr id="82947" name="Imag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55738" y="287338"/>
            <a:ext cx="9205912"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48" name="Espace réservé du contenu 3"/>
          <p:cNvSpPr>
            <a:spLocks noGrp="1"/>
          </p:cNvSpPr>
          <p:nvPr>
            <p:ph sz="quarter" idx="4"/>
          </p:nvPr>
        </p:nvSpPr>
        <p:spPr>
          <a:xfrm>
            <a:off x="1630363" y="1484313"/>
            <a:ext cx="9264650" cy="4824412"/>
          </a:xfrm>
        </p:spPr>
        <p:txBody>
          <a:bodyPr/>
          <a:lstStyle/>
          <a:p>
            <a:pPr marL="620713" lvl="1" indent="-342900">
              <a:buFont typeface="Arial" panose="020B0604020202020204" pitchFamily="34" charset="0"/>
              <a:buChar char="•"/>
            </a:pPr>
            <a:r>
              <a:rPr lang="fr-FR" altLang="fr-FR" sz="1400"/>
              <a:t>Les soins d'hygiène quotidiens à l'eau et au savon sont recommandés. </a:t>
            </a:r>
          </a:p>
          <a:p>
            <a:pPr marL="620713" lvl="1" indent="-342900">
              <a:buFont typeface="Arial" panose="020B0604020202020204" pitchFamily="34" charset="0"/>
              <a:buChar char="•"/>
            </a:pPr>
            <a:r>
              <a:rPr lang="fr-FR" altLang="fr-FR" sz="1400"/>
              <a:t>Il n'y a pas de consensus sur l'utilisation des antiseptiques cutanés.</a:t>
            </a:r>
          </a:p>
          <a:p>
            <a:pPr marL="620713" lvl="1" indent="-342900">
              <a:buFont typeface="Arial" panose="020B0604020202020204" pitchFamily="34" charset="0"/>
              <a:buChar char="•"/>
            </a:pPr>
            <a:r>
              <a:rPr lang="fr-FR" altLang="fr-FR" sz="1400"/>
              <a:t>Éviction scolaire jusqu'à guérison.</a:t>
            </a:r>
          </a:p>
          <a:p>
            <a:pPr marL="620713" lvl="1" indent="-342900">
              <a:buFont typeface="Wingdings" panose="05000000000000000000" pitchFamily="2" charset="2"/>
              <a:buChar char="Ø"/>
            </a:pPr>
            <a:endParaRPr lang="fr-FR" altLang="fr-FR" sz="1400"/>
          </a:p>
          <a:p>
            <a:pPr marL="620713" lvl="1" indent="-342900">
              <a:buFont typeface="Wingdings" panose="05000000000000000000" pitchFamily="2" charset="2"/>
              <a:buChar char="Ø"/>
            </a:pPr>
            <a:r>
              <a:rPr lang="fr-FR" altLang="fr-FR" sz="1400" b="1" u="sng"/>
              <a:t>Forme peu étendue</a:t>
            </a:r>
          </a:p>
          <a:p>
            <a:pPr marL="620713" lvl="1" indent="-342900">
              <a:buFont typeface="Arial" panose="020B0604020202020204" pitchFamily="34" charset="0"/>
              <a:buChar char="•"/>
            </a:pPr>
            <a:r>
              <a:rPr lang="fr-FR" altLang="fr-FR" sz="1400" b="1"/>
              <a:t>Antibiothérapie locale</a:t>
            </a:r>
            <a:r>
              <a:rPr lang="fr-FR" altLang="fr-FR" sz="1400"/>
              <a:t> pendant 7 jours si : </a:t>
            </a:r>
          </a:p>
          <a:p>
            <a:pPr marL="895350" lvl="2" indent="-342900">
              <a:buFont typeface="Wingdings" panose="05000000000000000000" pitchFamily="2" charset="2"/>
              <a:buChar char="ü"/>
            </a:pPr>
            <a:r>
              <a:rPr lang="fr-FR" altLang="fr-FR" sz="1400"/>
              <a:t>&lt; 2 % de surface cutanée atteinte, </a:t>
            </a:r>
          </a:p>
          <a:p>
            <a:pPr marL="895350" lvl="2" indent="-342900">
              <a:buFont typeface="Wingdings" panose="05000000000000000000" pitchFamily="2" charset="2"/>
              <a:buChar char="ü"/>
            </a:pPr>
            <a:r>
              <a:rPr lang="fr-FR" altLang="fr-FR" sz="1400"/>
              <a:t>≤ 5 sites lésionnels actifs, pas d'extension rapide.</a:t>
            </a:r>
          </a:p>
          <a:p>
            <a:pPr marL="1169988" lvl="3" indent="-342900"/>
            <a:r>
              <a:rPr lang="fr-FR" altLang="fr-FR" sz="1400" b="1"/>
              <a:t>ACIDE FUSIDIQUE </a:t>
            </a:r>
            <a:r>
              <a:rPr lang="fr-FR" altLang="fr-FR" sz="1400"/>
              <a:t>crème ou pommade : 1 application 2 à 3 fois/j</a:t>
            </a:r>
          </a:p>
          <a:p>
            <a:pPr marL="1169988" lvl="3" indent="-342900"/>
            <a:r>
              <a:rPr lang="fr-FR" altLang="fr-FR" sz="1400"/>
              <a:t>ou </a:t>
            </a:r>
            <a:r>
              <a:rPr lang="fr-FR" altLang="fr-FR" sz="1400" b="1"/>
              <a:t>MUPIROCINE</a:t>
            </a:r>
            <a:r>
              <a:rPr lang="fr-FR" altLang="fr-FR" sz="1400"/>
              <a:t> pommade : 1 application 2 à 3 fois/j</a:t>
            </a:r>
          </a:p>
          <a:p>
            <a:pPr marL="895350" lvl="2" indent="-342900"/>
            <a:endParaRPr lang="fr-FR" altLang="fr-FR" sz="1400"/>
          </a:p>
          <a:p>
            <a:pPr marL="620713" lvl="1" indent="-342900">
              <a:buFont typeface="Wingdings" panose="05000000000000000000" pitchFamily="2" charset="2"/>
              <a:buChar char="Ø"/>
            </a:pPr>
            <a:r>
              <a:rPr lang="fr-FR" altLang="fr-FR" sz="1400" b="1" u="sng"/>
              <a:t>Forme étendue</a:t>
            </a:r>
          </a:p>
          <a:p>
            <a:pPr marL="620713" lvl="1" indent="-342900">
              <a:buFont typeface="Arial" panose="020B0604020202020204" pitchFamily="34" charset="0"/>
              <a:buChar char="•"/>
            </a:pPr>
            <a:r>
              <a:rPr lang="fr-FR" altLang="fr-FR" sz="1400" b="1"/>
              <a:t>Antibiothérapie par voie générale </a:t>
            </a:r>
            <a:r>
              <a:rPr lang="fr-FR" altLang="fr-FR" sz="1400"/>
              <a:t>pendant 7 jours si : </a:t>
            </a:r>
          </a:p>
          <a:p>
            <a:pPr marL="895350" lvl="2" indent="-342900">
              <a:buFont typeface="Wingdings" panose="05000000000000000000" pitchFamily="2" charset="2"/>
              <a:buChar char="ü"/>
            </a:pPr>
            <a:r>
              <a:rPr lang="fr-FR" altLang="fr-FR" sz="1400"/>
              <a:t>impétigo bulleux et ecthyma </a:t>
            </a:r>
          </a:p>
          <a:p>
            <a:pPr marL="895350" lvl="2" indent="-342900">
              <a:buFont typeface="Wingdings" panose="05000000000000000000" pitchFamily="2" charset="2"/>
              <a:buChar char="ü"/>
            </a:pPr>
            <a:r>
              <a:rPr lang="fr-FR" altLang="fr-FR" sz="1400"/>
              <a:t>ou &gt; 2 % de surface cutanée atteinte </a:t>
            </a:r>
          </a:p>
          <a:p>
            <a:pPr marL="895350" lvl="2" indent="-342900">
              <a:buFont typeface="Wingdings" panose="05000000000000000000" pitchFamily="2" charset="2"/>
              <a:buChar char="ü"/>
            </a:pPr>
            <a:r>
              <a:rPr lang="fr-FR" altLang="fr-FR" sz="1400"/>
              <a:t>ou &gt; 10 sites lésionnels actifs ou extension rapide.</a:t>
            </a:r>
          </a:p>
          <a:p>
            <a:pPr marL="1169988" lvl="3" indent="-342900"/>
            <a:r>
              <a:rPr lang="fr-FR" altLang="fr-FR" sz="1400" b="1"/>
              <a:t>PRISTINAMYCINE</a:t>
            </a:r>
            <a:r>
              <a:rPr lang="fr-FR" altLang="fr-FR" sz="1400"/>
              <a:t> PO (si &gt; 6 ans) : 50 mg/kg/j en 2 ou 3 prises quotidiennes</a:t>
            </a:r>
          </a:p>
          <a:p>
            <a:pPr marL="1169988" lvl="3" indent="-342900"/>
            <a:r>
              <a:rPr lang="fr-FR" altLang="fr-FR" sz="1400"/>
              <a:t>ou </a:t>
            </a:r>
            <a:r>
              <a:rPr lang="fr-FR" altLang="fr-FR" sz="1400" b="1"/>
              <a:t>AMOXICILLINE-ACIDE CLAVULANIQUE </a:t>
            </a:r>
            <a:r>
              <a:rPr lang="fr-FR" altLang="fr-FR" sz="1400"/>
              <a:t>PO : 80 mg/kg/j en 3 prises quotidiennes</a:t>
            </a:r>
          </a:p>
        </p:txBody>
      </p:sp>
      <p:sp>
        <p:nvSpPr>
          <p:cNvPr id="2" name="Espace réservé de la date 1"/>
          <p:cNvSpPr>
            <a:spLocks noGrp="1"/>
          </p:cNvSpPr>
          <p:nvPr>
            <p:ph type="dt" sz="quarter" idx="10"/>
          </p:nvPr>
        </p:nvSpPr>
        <p:spPr/>
        <p:txBody>
          <a:bodyPr/>
          <a:lstStyle/>
          <a:p>
            <a:pPr>
              <a:defRPr/>
            </a:pPr>
            <a:fld id="{5EC72423-C26A-4502-82C5-B7AF9F8E8FA7}" type="datetime10">
              <a:rPr lang="fr-FR"/>
              <a:pPr>
                <a:defRPr/>
              </a:pPr>
              <a:t>18:17</a:t>
            </a:fld>
            <a:endParaRPr lang="fr-FR"/>
          </a:p>
        </p:txBody>
      </p:sp>
      <p:sp>
        <p:nvSpPr>
          <p:cNvPr id="5" name="Espace réservé du numéro de diapositive 4"/>
          <p:cNvSpPr>
            <a:spLocks noGrp="1"/>
          </p:cNvSpPr>
          <p:nvPr>
            <p:ph type="sldNum" sz="quarter" idx="12"/>
          </p:nvPr>
        </p:nvSpPr>
        <p:spPr/>
        <p:txBody>
          <a:bodyPr/>
          <a:lstStyle/>
          <a:p>
            <a:pPr>
              <a:defRPr/>
            </a:pPr>
            <a:fld id="{91359086-4D0C-4635-ACCD-7E0537A0A457}" type="slidenum">
              <a:rPr lang="fr-FR" smtClean="0"/>
              <a:pPr>
                <a:defRPr/>
              </a:pPr>
              <a:t>44</a:t>
            </a:fld>
            <a:endParaRPr lang="fr-FR"/>
          </a:p>
        </p:txBody>
      </p:sp>
    </p:spTree>
  </p:cSld>
  <p:clrMapOvr>
    <a:masterClrMapping/>
  </p:clrMapOvr>
  <p:transition spd="med">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Placeholder 2"/>
          <p:cNvSpPr>
            <a:spLocks noGrp="1"/>
          </p:cNvSpPr>
          <p:nvPr>
            <p:ph type="body" idx="1"/>
          </p:nvPr>
        </p:nvSpPr>
        <p:spPr>
          <a:xfrm>
            <a:off x="1630363" y="995363"/>
            <a:ext cx="8856662" cy="469900"/>
          </a:xfrm>
        </p:spPr>
        <p:txBody>
          <a:bodyPr/>
          <a:lstStyle/>
          <a:p>
            <a:pPr>
              <a:lnSpc>
                <a:spcPct val="100000"/>
              </a:lnSpc>
              <a:spcBef>
                <a:spcPct val="0"/>
              </a:spcBef>
            </a:pPr>
            <a:r>
              <a:rPr lang="en-US" altLang="fr-FR" sz="2000" b="1" u="sng">
                <a:solidFill>
                  <a:srgbClr val="0070C0"/>
                </a:solidFill>
              </a:rPr>
              <a:t>Maladie de Lyme</a:t>
            </a:r>
            <a:r>
              <a:rPr lang="en-US" altLang="fr-FR" sz="2000" b="1">
                <a:solidFill>
                  <a:srgbClr val="0070C0"/>
                </a:solidFill>
              </a:rPr>
              <a:t>						</a:t>
            </a:r>
            <a:endParaRPr lang="en-US" altLang="fr-FR" sz="2000" b="1" u="sng">
              <a:solidFill>
                <a:srgbClr val="0070C0"/>
              </a:solidFill>
            </a:endParaRPr>
          </a:p>
          <a:p>
            <a:pPr>
              <a:spcBef>
                <a:spcPct val="0"/>
              </a:spcBef>
            </a:pPr>
            <a:endParaRPr lang="en-US" altLang="fr-FR" sz="2000"/>
          </a:p>
        </p:txBody>
      </p:sp>
      <p:pic>
        <p:nvPicPr>
          <p:cNvPr id="84995" name="Imag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55738" y="287338"/>
            <a:ext cx="9205912"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996" name="Espace réservé du contenu 3"/>
          <p:cNvSpPr>
            <a:spLocks noGrp="1"/>
          </p:cNvSpPr>
          <p:nvPr>
            <p:ph sz="quarter" idx="4"/>
          </p:nvPr>
        </p:nvSpPr>
        <p:spPr>
          <a:xfrm>
            <a:off x="1630363" y="1484313"/>
            <a:ext cx="9264650" cy="4824412"/>
          </a:xfrm>
        </p:spPr>
        <p:txBody>
          <a:bodyPr/>
          <a:lstStyle/>
          <a:p>
            <a:pPr marL="277813" lvl="1" indent="0">
              <a:buFont typeface="Euphemia"/>
              <a:buNone/>
            </a:pPr>
            <a:r>
              <a:rPr lang="fr-FR" altLang="fr-FR" sz="1800" i="1">
                <a:solidFill>
                  <a:srgbClr val="002060"/>
                </a:solidFill>
              </a:rPr>
              <a:t>Frédéric, 13 ans, rentre de son camp scout en Alsace, où il a beaucoup randonné dans la forêt Vosgienne.</a:t>
            </a:r>
          </a:p>
          <a:p>
            <a:pPr marL="277813" lvl="1" indent="0">
              <a:buFont typeface="Euphemia"/>
              <a:buNone/>
            </a:pPr>
            <a:r>
              <a:rPr lang="fr-FR" altLang="fr-FR" sz="1800" i="1">
                <a:solidFill>
                  <a:srgbClr val="002060"/>
                </a:solidFill>
              </a:rPr>
              <a:t>Il consulte avec sa Maman inquiète, car elle suspecte la présence d’une tique enchassée au niveau du bras. Votre examen minutieux révèle un érythème migrant</a:t>
            </a:r>
          </a:p>
          <a:p>
            <a:pPr marL="277813" lvl="1" indent="0">
              <a:buFont typeface="Euphemia"/>
              <a:buNone/>
            </a:pPr>
            <a:r>
              <a:rPr lang="fr-FR" altLang="fr-FR" sz="1800" i="1">
                <a:solidFill>
                  <a:srgbClr val="002060"/>
                </a:solidFill>
              </a:rPr>
              <a:t>Quelle est votre attitude ?</a:t>
            </a:r>
          </a:p>
          <a:p>
            <a:pPr marL="277813" lvl="1" indent="0">
              <a:buFont typeface="Euphemia"/>
              <a:buNone/>
            </a:pPr>
            <a:endParaRPr lang="fr-FR" altLang="fr-FR" sz="1400"/>
          </a:p>
          <a:p>
            <a:pPr marL="277813" lvl="1" indent="0">
              <a:buFont typeface="Euphemia"/>
              <a:buNone/>
            </a:pPr>
            <a:endParaRPr lang="fr-FR" altLang="fr-FR" sz="1400"/>
          </a:p>
        </p:txBody>
      </p:sp>
      <p:pic>
        <p:nvPicPr>
          <p:cNvPr id="84997" name="Imag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686800" y="3698875"/>
            <a:ext cx="2889250" cy="227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Espace réservé de la date 4"/>
          <p:cNvSpPr>
            <a:spLocks noGrp="1"/>
          </p:cNvSpPr>
          <p:nvPr>
            <p:ph type="dt" sz="quarter" idx="10"/>
          </p:nvPr>
        </p:nvSpPr>
        <p:spPr/>
        <p:txBody>
          <a:bodyPr/>
          <a:lstStyle/>
          <a:p>
            <a:pPr>
              <a:defRPr/>
            </a:pPr>
            <a:fld id="{37923BB7-C68A-414C-AD2E-B213A6D8FA5F}" type="datetime10">
              <a:rPr lang="fr-FR"/>
              <a:pPr>
                <a:defRPr/>
              </a:pPr>
              <a:t>18:17</a:t>
            </a:fld>
            <a:endParaRPr lang="fr-FR"/>
          </a:p>
        </p:txBody>
      </p:sp>
      <p:pic>
        <p:nvPicPr>
          <p:cNvPr id="84999" name="Imag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54100" y="3467100"/>
            <a:ext cx="2136775" cy="292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000" name="Image 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294188" y="3467100"/>
            <a:ext cx="3111500" cy="274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Espace réservé du numéro de diapositive 5"/>
          <p:cNvSpPr>
            <a:spLocks noGrp="1"/>
          </p:cNvSpPr>
          <p:nvPr>
            <p:ph type="sldNum" sz="quarter" idx="12"/>
          </p:nvPr>
        </p:nvSpPr>
        <p:spPr/>
        <p:txBody>
          <a:bodyPr/>
          <a:lstStyle/>
          <a:p>
            <a:pPr>
              <a:defRPr/>
            </a:pPr>
            <a:fld id="{7087CF27-B8C4-4EF3-BA4D-088A6A184CDB}" type="slidenum">
              <a:rPr lang="fr-FR" smtClean="0"/>
              <a:pPr>
                <a:defRPr/>
              </a:pPr>
              <a:t>45</a:t>
            </a:fld>
            <a:endParaRPr lang="fr-FR"/>
          </a:p>
        </p:txBody>
      </p:sp>
    </p:spTree>
  </p:cSld>
  <p:clrMapOvr>
    <a:masterClrMapping/>
  </p:clrMapOvr>
  <p:transition spd="med">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ext Placeholder 2"/>
          <p:cNvSpPr>
            <a:spLocks noGrp="1"/>
          </p:cNvSpPr>
          <p:nvPr>
            <p:ph type="body" idx="1"/>
          </p:nvPr>
        </p:nvSpPr>
        <p:spPr>
          <a:xfrm>
            <a:off x="1630363" y="995363"/>
            <a:ext cx="8856662" cy="469900"/>
          </a:xfrm>
        </p:spPr>
        <p:txBody>
          <a:bodyPr/>
          <a:lstStyle/>
          <a:p>
            <a:pPr>
              <a:lnSpc>
                <a:spcPct val="100000"/>
              </a:lnSpc>
              <a:spcBef>
                <a:spcPct val="0"/>
              </a:spcBef>
            </a:pPr>
            <a:r>
              <a:rPr lang="en-US" altLang="fr-FR" sz="2000" b="1" u="sng">
                <a:solidFill>
                  <a:srgbClr val="0070C0"/>
                </a:solidFill>
              </a:rPr>
              <a:t>Maladie de Lyme</a:t>
            </a:r>
            <a:r>
              <a:rPr lang="en-US" altLang="fr-FR" sz="2000" b="1">
                <a:solidFill>
                  <a:srgbClr val="0070C0"/>
                </a:solidFill>
              </a:rPr>
              <a:t>						</a:t>
            </a:r>
            <a:endParaRPr lang="en-US" altLang="fr-FR" sz="2000" b="1" u="sng">
              <a:solidFill>
                <a:srgbClr val="0070C0"/>
              </a:solidFill>
            </a:endParaRPr>
          </a:p>
          <a:p>
            <a:pPr>
              <a:spcBef>
                <a:spcPct val="0"/>
              </a:spcBef>
            </a:pPr>
            <a:endParaRPr lang="en-US" altLang="fr-FR" sz="2000"/>
          </a:p>
        </p:txBody>
      </p:sp>
      <p:pic>
        <p:nvPicPr>
          <p:cNvPr id="87043" name="Imag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55738" y="287338"/>
            <a:ext cx="9205912"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Espace réservé du contenu 3"/>
          <p:cNvSpPr>
            <a:spLocks noGrp="1"/>
          </p:cNvSpPr>
          <p:nvPr>
            <p:ph sz="quarter" idx="4"/>
          </p:nvPr>
        </p:nvSpPr>
        <p:spPr>
          <a:xfrm>
            <a:off x="1630363" y="1484313"/>
            <a:ext cx="9264650" cy="2016125"/>
          </a:xfrm>
        </p:spPr>
        <p:txBody>
          <a:bodyPr rtlCol="0">
            <a:noAutofit/>
          </a:bodyPr>
          <a:lstStyle/>
          <a:p>
            <a:pPr marL="564832" lvl="1" indent="-285750" fontAlgn="auto">
              <a:spcAft>
                <a:spcPts val="0"/>
              </a:spcAft>
              <a:buFont typeface="Arial" panose="020B0604020202020204" pitchFamily="34" charset="0"/>
              <a:buChar char="•"/>
              <a:defRPr/>
            </a:pPr>
            <a:r>
              <a:rPr lang="fr-FR" dirty="0"/>
              <a:t>Zoonose due à </a:t>
            </a:r>
            <a:r>
              <a:rPr lang="fr-FR" dirty="0" err="1"/>
              <a:t>Borrelia</a:t>
            </a:r>
            <a:r>
              <a:rPr lang="fr-FR" dirty="0"/>
              <a:t> </a:t>
            </a:r>
            <a:r>
              <a:rPr lang="fr-FR" dirty="0" err="1"/>
              <a:t>burgdoferi</a:t>
            </a:r>
            <a:r>
              <a:rPr lang="fr-FR" dirty="0"/>
              <a:t>, transmise par la morsure d'une tique.</a:t>
            </a:r>
          </a:p>
          <a:p>
            <a:pPr marL="279082" lvl="1" indent="0" fontAlgn="auto">
              <a:spcAft>
                <a:spcPts val="0"/>
              </a:spcAft>
              <a:buFont typeface="Euphemia" pitchFamily="34" charset="0"/>
              <a:buNone/>
              <a:defRPr/>
            </a:pPr>
            <a:endParaRPr lang="fr-FR" dirty="0"/>
          </a:p>
          <a:p>
            <a:pPr marL="564832" lvl="1" indent="-285750" fontAlgn="auto">
              <a:spcAft>
                <a:spcPts val="0"/>
              </a:spcAft>
              <a:buFont typeface="Arial" panose="020B0604020202020204" pitchFamily="34" charset="0"/>
              <a:buChar char="•"/>
              <a:defRPr/>
            </a:pPr>
            <a:r>
              <a:rPr lang="fr-FR" dirty="0"/>
              <a:t>Prévention primaire : information du public et professions exposées, protection mécanique avec vêtements protecteurs longs et fermés.</a:t>
            </a:r>
          </a:p>
          <a:p>
            <a:pPr marL="279082" lvl="1" indent="0" fontAlgn="auto">
              <a:spcAft>
                <a:spcPts val="0"/>
              </a:spcAft>
              <a:buFont typeface="Euphemia" pitchFamily="34" charset="0"/>
              <a:buNone/>
              <a:defRPr/>
            </a:pPr>
            <a:endParaRPr lang="fr-FR" dirty="0"/>
          </a:p>
          <a:p>
            <a:pPr marL="564832" lvl="1" indent="-285750" fontAlgn="auto">
              <a:spcAft>
                <a:spcPts val="0"/>
              </a:spcAft>
              <a:buFont typeface="Arial" panose="020B0604020202020204" pitchFamily="34" charset="0"/>
              <a:buChar char="•"/>
              <a:defRPr/>
            </a:pPr>
            <a:r>
              <a:rPr lang="fr-FR" dirty="0"/>
              <a:t>Prévention secondaire : examen cutané minutieux à la recherche de tiques, retrait rapide de la tique avec une pince fine ou tire-tique, pas d'utilisation de substances chimiques (éther, alcool…).</a:t>
            </a:r>
          </a:p>
          <a:p>
            <a:pPr marL="279082" lvl="1" indent="0" fontAlgn="auto">
              <a:spcAft>
                <a:spcPts val="0"/>
              </a:spcAft>
              <a:buFont typeface="Euphemia" pitchFamily="34" charset="0"/>
              <a:buNone/>
              <a:defRPr/>
            </a:pPr>
            <a:endParaRPr lang="fr-FR" dirty="0"/>
          </a:p>
          <a:p>
            <a:pPr marL="564832" lvl="1" indent="-285750" fontAlgn="auto">
              <a:spcAft>
                <a:spcPts val="0"/>
              </a:spcAft>
              <a:buFont typeface="Arial" panose="020B0604020202020204" pitchFamily="34" charset="0"/>
              <a:buChar char="•"/>
              <a:defRPr/>
            </a:pPr>
            <a:r>
              <a:rPr lang="fr-FR" dirty="0"/>
              <a:t>Recherche de l’érythème migrant</a:t>
            </a:r>
          </a:p>
          <a:p>
            <a:pPr marL="279082" lvl="1" indent="0" fontAlgn="auto">
              <a:spcAft>
                <a:spcPts val="0"/>
              </a:spcAft>
              <a:buFont typeface="Euphemia" pitchFamily="34" charset="0"/>
              <a:buNone/>
              <a:defRPr/>
            </a:pPr>
            <a:endParaRPr lang="fr-FR" dirty="0"/>
          </a:p>
          <a:p>
            <a:pPr marL="564832" lvl="1" indent="-285750" fontAlgn="auto">
              <a:spcAft>
                <a:spcPts val="0"/>
              </a:spcAft>
              <a:buFont typeface="Arial" panose="020B0604020202020204" pitchFamily="34" charset="0"/>
              <a:buChar char="•"/>
              <a:defRPr/>
            </a:pPr>
            <a:endParaRPr lang="fr-FR" dirty="0"/>
          </a:p>
          <a:p>
            <a:pPr marL="564832" lvl="1" indent="-285750" fontAlgn="auto">
              <a:spcAft>
                <a:spcPts val="0"/>
              </a:spcAft>
              <a:buFont typeface="Arial" panose="020B0604020202020204" pitchFamily="34" charset="0"/>
              <a:buChar char="•"/>
              <a:defRPr/>
            </a:pPr>
            <a:endParaRPr lang="fr-FR" dirty="0"/>
          </a:p>
          <a:p>
            <a:pPr marL="279082" lvl="1" indent="0" fontAlgn="auto">
              <a:spcAft>
                <a:spcPts val="0"/>
              </a:spcAft>
              <a:buFont typeface="Euphemia" pitchFamily="34" charset="0"/>
              <a:buNone/>
              <a:defRPr/>
            </a:pPr>
            <a:endParaRPr lang="fr-FR" dirty="0"/>
          </a:p>
        </p:txBody>
      </p:sp>
      <p:pic>
        <p:nvPicPr>
          <p:cNvPr id="87045" name="Imag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110538" y="3906838"/>
            <a:ext cx="2668587" cy="266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6" name="ZoneTexte 5"/>
          <p:cNvSpPr txBox="1">
            <a:spLocks noChangeArrowheads="1"/>
          </p:cNvSpPr>
          <p:nvPr/>
        </p:nvSpPr>
        <p:spPr bwMode="auto">
          <a:xfrm>
            <a:off x="1630363" y="5084763"/>
            <a:ext cx="56880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Euphemia"/>
              </a:defRPr>
            </a:lvl1pPr>
            <a:lvl2pPr marL="277813">
              <a:defRPr>
                <a:solidFill>
                  <a:schemeClr val="tx1"/>
                </a:solidFill>
                <a:latin typeface="Euphemia"/>
              </a:defRPr>
            </a:lvl2pPr>
            <a:lvl3pPr marL="1143000" indent="-228600">
              <a:defRPr>
                <a:solidFill>
                  <a:schemeClr val="tx1"/>
                </a:solidFill>
                <a:latin typeface="Euphemia"/>
              </a:defRPr>
            </a:lvl3pPr>
            <a:lvl4pPr marL="1600200" indent="-228600">
              <a:defRPr>
                <a:solidFill>
                  <a:schemeClr val="tx1"/>
                </a:solidFill>
                <a:latin typeface="Euphemia"/>
              </a:defRPr>
            </a:lvl4pPr>
            <a:lvl5pPr marL="2057400" indent="-228600">
              <a:defRPr>
                <a:solidFill>
                  <a:schemeClr val="tx1"/>
                </a:solidFill>
                <a:latin typeface="Euphemia"/>
              </a:defRPr>
            </a:lvl5pPr>
            <a:lvl6pPr marL="2514600" indent="-228600" fontAlgn="base">
              <a:spcBef>
                <a:spcPct val="0"/>
              </a:spcBef>
              <a:spcAft>
                <a:spcPct val="0"/>
              </a:spcAft>
              <a:defRPr>
                <a:solidFill>
                  <a:schemeClr val="tx1"/>
                </a:solidFill>
                <a:latin typeface="Euphemia"/>
              </a:defRPr>
            </a:lvl6pPr>
            <a:lvl7pPr marL="2971800" indent="-228600" fontAlgn="base">
              <a:spcBef>
                <a:spcPct val="0"/>
              </a:spcBef>
              <a:spcAft>
                <a:spcPct val="0"/>
              </a:spcAft>
              <a:defRPr>
                <a:solidFill>
                  <a:schemeClr val="tx1"/>
                </a:solidFill>
                <a:latin typeface="Euphemia"/>
              </a:defRPr>
            </a:lvl7pPr>
            <a:lvl8pPr marL="3429000" indent="-228600" fontAlgn="base">
              <a:spcBef>
                <a:spcPct val="0"/>
              </a:spcBef>
              <a:spcAft>
                <a:spcPct val="0"/>
              </a:spcAft>
              <a:defRPr>
                <a:solidFill>
                  <a:schemeClr val="tx1"/>
                </a:solidFill>
                <a:latin typeface="Euphemia"/>
              </a:defRPr>
            </a:lvl8pPr>
            <a:lvl9pPr marL="3886200" indent="-228600" fontAlgn="base">
              <a:spcBef>
                <a:spcPct val="0"/>
              </a:spcBef>
              <a:spcAft>
                <a:spcPct val="0"/>
              </a:spcAft>
              <a:defRPr>
                <a:solidFill>
                  <a:schemeClr val="tx1"/>
                </a:solidFill>
                <a:latin typeface="Euphemia"/>
              </a:defRPr>
            </a:lvl9pPr>
          </a:lstStyle>
          <a:p>
            <a:pPr lvl="1" eaLnBrk="1" hangingPunct="1">
              <a:lnSpc>
                <a:spcPct val="90000"/>
              </a:lnSpc>
              <a:spcBef>
                <a:spcPts val="600"/>
              </a:spcBef>
            </a:pPr>
            <a:r>
              <a:rPr lang="fr-FR" altLang="fr-FR" sz="2000">
                <a:solidFill>
                  <a:srgbClr val="164B4F"/>
                </a:solidFill>
              </a:rPr>
              <a:t>.</a:t>
            </a:r>
          </a:p>
        </p:txBody>
      </p:sp>
      <p:sp>
        <p:nvSpPr>
          <p:cNvPr id="2" name="Espace réservé de la date 1"/>
          <p:cNvSpPr>
            <a:spLocks noGrp="1"/>
          </p:cNvSpPr>
          <p:nvPr>
            <p:ph type="dt" sz="quarter" idx="10"/>
          </p:nvPr>
        </p:nvSpPr>
        <p:spPr/>
        <p:txBody>
          <a:bodyPr/>
          <a:lstStyle/>
          <a:p>
            <a:pPr>
              <a:defRPr/>
            </a:pPr>
            <a:fld id="{3968C504-F346-4027-BCA9-0A9209A01BAF}" type="datetime10">
              <a:rPr lang="fr-FR"/>
              <a:pPr>
                <a:defRPr/>
              </a:pPr>
              <a:t>18:17</a:t>
            </a:fld>
            <a:endParaRPr lang="fr-FR"/>
          </a:p>
        </p:txBody>
      </p:sp>
      <p:sp>
        <p:nvSpPr>
          <p:cNvPr id="8" name="Espace réservé du numéro de diapositive 7"/>
          <p:cNvSpPr>
            <a:spLocks noGrp="1"/>
          </p:cNvSpPr>
          <p:nvPr>
            <p:ph type="sldNum" sz="quarter" idx="12"/>
          </p:nvPr>
        </p:nvSpPr>
        <p:spPr/>
        <p:txBody>
          <a:bodyPr/>
          <a:lstStyle/>
          <a:p>
            <a:pPr>
              <a:defRPr/>
            </a:pPr>
            <a:fld id="{667F4355-7A6F-4075-97F2-F0E768745C89}" type="slidenum">
              <a:rPr lang="fr-FR" smtClean="0"/>
              <a:pPr>
                <a:defRPr/>
              </a:pPr>
              <a:t>46</a:t>
            </a:fld>
            <a:endParaRPr lang="fr-FR"/>
          </a:p>
        </p:txBody>
      </p:sp>
    </p:spTree>
  </p:cSld>
  <p:clrMapOvr>
    <a:masterClrMapping/>
  </p:clrMapOvr>
  <p:transition spd="med">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ext Placeholder 2"/>
          <p:cNvSpPr>
            <a:spLocks noGrp="1"/>
          </p:cNvSpPr>
          <p:nvPr>
            <p:ph type="body" idx="1"/>
          </p:nvPr>
        </p:nvSpPr>
        <p:spPr>
          <a:xfrm>
            <a:off x="1630363" y="995363"/>
            <a:ext cx="8856662" cy="469900"/>
          </a:xfrm>
        </p:spPr>
        <p:txBody>
          <a:bodyPr/>
          <a:lstStyle/>
          <a:p>
            <a:pPr>
              <a:lnSpc>
                <a:spcPct val="100000"/>
              </a:lnSpc>
              <a:spcBef>
                <a:spcPct val="0"/>
              </a:spcBef>
            </a:pPr>
            <a:r>
              <a:rPr lang="en-US" altLang="fr-FR" sz="2000" b="1" u="sng">
                <a:solidFill>
                  <a:srgbClr val="0070C0"/>
                </a:solidFill>
              </a:rPr>
              <a:t>Maladie de Lyme</a:t>
            </a:r>
            <a:r>
              <a:rPr lang="en-US" altLang="fr-FR" sz="2000" b="1">
                <a:solidFill>
                  <a:srgbClr val="0070C0"/>
                </a:solidFill>
              </a:rPr>
              <a:t>						</a:t>
            </a:r>
            <a:endParaRPr lang="en-US" altLang="fr-FR" sz="2000" b="1" u="sng">
              <a:solidFill>
                <a:srgbClr val="0070C0"/>
              </a:solidFill>
            </a:endParaRPr>
          </a:p>
          <a:p>
            <a:pPr>
              <a:spcBef>
                <a:spcPct val="0"/>
              </a:spcBef>
            </a:pPr>
            <a:endParaRPr lang="en-US" altLang="fr-FR" sz="2000"/>
          </a:p>
        </p:txBody>
      </p:sp>
      <p:pic>
        <p:nvPicPr>
          <p:cNvPr id="89091" name="Imag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55738" y="287338"/>
            <a:ext cx="9205912"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Espace réservé du contenu 3"/>
          <p:cNvSpPr>
            <a:spLocks noGrp="1"/>
          </p:cNvSpPr>
          <p:nvPr>
            <p:ph sz="quarter" idx="4"/>
          </p:nvPr>
        </p:nvSpPr>
        <p:spPr>
          <a:xfrm>
            <a:off x="1630363" y="1484313"/>
            <a:ext cx="6480175" cy="4824412"/>
          </a:xfrm>
        </p:spPr>
        <p:txBody>
          <a:bodyPr rtlCol="0">
            <a:noAutofit/>
          </a:bodyPr>
          <a:lstStyle/>
          <a:p>
            <a:pPr marL="279082" lvl="1" indent="0" fontAlgn="auto">
              <a:spcAft>
                <a:spcPts val="0"/>
              </a:spcAft>
              <a:buFont typeface="Euphemia" pitchFamily="34" charset="0"/>
              <a:buNone/>
              <a:defRPr/>
            </a:pPr>
            <a:r>
              <a:rPr lang="fr-FR" sz="1800" b="1" u="sng" dirty="0"/>
              <a:t>Une maladie en trois phases</a:t>
            </a:r>
          </a:p>
          <a:p>
            <a:pPr marL="279082" lvl="1" indent="0" fontAlgn="auto">
              <a:spcAft>
                <a:spcPts val="0"/>
              </a:spcAft>
              <a:buFont typeface="Euphemia" pitchFamily="34" charset="0"/>
              <a:buNone/>
              <a:defRPr/>
            </a:pPr>
            <a:endParaRPr lang="fr-FR" sz="1800" b="1" u="sng" dirty="0"/>
          </a:p>
          <a:p>
            <a:pPr marL="621982" lvl="1" indent="-342900" fontAlgn="auto">
              <a:spcAft>
                <a:spcPts val="0"/>
              </a:spcAft>
              <a:buFont typeface="+mj-lt"/>
              <a:buAutoNum type="arabicPeriod"/>
              <a:defRPr/>
            </a:pPr>
            <a:r>
              <a:rPr lang="fr-FR" sz="1800" b="1" u="sng" dirty="0"/>
              <a:t>L’érythème migrant </a:t>
            </a:r>
          </a:p>
          <a:p>
            <a:pPr fontAlgn="auto">
              <a:spcAft>
                <a:spcPts val="0"/>
              </a:spcAft>
              <a:defRPr/>
            </a:pPr>
            <a:r>
              <a:rPr lang="fr-FR" sz="1600" dirty="0"/>
              <a:t>Au stade primaire survient une lésion cutanée, 3 à 30 jours après la morsure, l'érythème migrant chronique de </a:t>
            </a:r>
            <a:r>
              <a:rPr lang="fr-FR" sz="1600" dirty="0" err="1"/>
              <a:t>Lipschutz</a:t>
            </a:r>
            <a:r>
              <a:rPr lang="fr-FR" sz="1600" dirty="0"/>
              <a:t> (EMC). </a:t>
            </a:r>
          </a:p>
          <a:p>
            <a:pPr fontAlgn="auto">
              <a:spcAft>
                <a:spcPts val="0"/>
              </a:spcAft>
              <a:defRPr/>
            </a:pPr>
            <a:r>
              <a:rPr lang="fr-FR" sz="1600" dirty="0"/>
              <a:t>C'est une lésion annulaire, non inflammatoire, peu ou pas prurigineuse, centrée par le point de piqûre, plus claire dans la partie interne qu'en bordure et qui évolue de façon centrifuge, pouvant atteindre jusqu'à 10 cm de diamètre.</a:t>
            </a:r>
          </a:p>
          <a:p>
            <a:pPr fontAlgn="auto">
              <a:spcAft>
                <a:spcPts val="0"/>
              </a:spcAft>
              <a:defRPr/>
            </a:pPr>
            <a:r>
              <a:rPr lang="fr-FR" sz="1600" dirty="0"/>
              <a:t>Cet érythème migrant chronique se voit dans 50% des cas. Il disparaît spontanément, sans traitement, après 3 à 4 semaines. </a:t>
            </a:r>
          </a:p>
          <a:p>
            <a:pPr fontAlgn="auto">
              <a:spcAft>
                <a:spcPts val="0"/>
              </a:spcAft>
              <a:defRPr/>
            </a:pPr>
            <a:r>
              <a:rPr lang="fr-FR" sz="1600" dirty="0"/>
              <a:t>Asthénie, fébricule (petite fièvre), céphalées ou myalgies (douleurs musculaires) peuvent survenir lors de cette phase.</a:t>
            </a:r>
          </a:p>
          <a:p>
            <a:pPr fontAlgn="auto">
              <a:spcAft>
                <a:spcPts val="0"/>
              </a:spcAft>
              <a:defRPr/>
            </a:pPr>
            <a:r>
              <a:rPr lang="fr-FR" sz="1600" dirty="0"/>
              <a:t>L'érythème migrant est suffisant pour établir le diagnostic et les tests sérologiques ne sont pas recommandés dans ce cas.</a:t>
            </a:r>
          </a:p>
          <a:p>
            <a:pPr marL="279082" lvl="1" indent="0" fontAlgn="auto">
              <a:spcAft>
                <a:spcPts val="0"/>
              </a:spcAft>
              <a:buFont typeface="Euphemia" pitchFamily="34" charset="0"/>
              <a:buNone/>
              <a:defRPr/>
            </a:pPr>
            <a:endParaRPr lang="fr-FR" sz="1400" dirty="0"/>
          </a:p>
        </p:txBody>
      </p:sp>
      <p:pic>
        <p:nvPicPr>
          <p:cNvPr id="89093" name="Imag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686800" y="2173288"/>
            <a:ext cx="2592388" cy="329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space réservé de la date 1"/>
          <p:cNvSpPr>
            <a:spLocks noGrp="1"/>
          </p:cNvSpPr>
          <p:nvPr>
            <p:ph type="dt" sz="quarter" idx="10"/>
          </p:nvPr>
        </p:nvSpPr>
        <p:spPr/>
        <p:txBody>
          <a:bodyPr/>
          <a:lstStyle/>
          <a:p>
            <a:pPr>
              <a:defRPr/>
            </a:pPr>
            <a:fld id="{8190B529-1DC7-41AC-8461-FC79F9EB5902}" type="datetime10">
              <a:rPr lang="fr-FR"/>
              <a:pPr>
                <a:defRPr/>
              </a:pPr>
              <a:t>18:17</a:t>
            </a:fld>
            <a:endParaRPr lang="fr-FR"/>
          </a:p>
        </p:txBody>
      </p:sp>
      <p:sp>
        <p:nvSpPr>
          <p:cNvPr id="6" name="Espace réservé du numéro de diapositive 5"/>
          <p:cNvSpPr>
            <a:spLocks noGrp="1"/>
          </p:cNvSpPr>
          <p:nvPr>
            <p:ph type="sldNum" sz="quarter" idx="12"/>
          </p:nvPr>
        </p:nvSpPr>
        <p:spPr/>
        <p:txBody>
          <a:bodyPr/>
          <a:lstStyle/>
          <a:p>
            <a:pPr>
              <a:defRPr/>
            </a:pPr>
            <a:fld id="{4C9D947F-D45D-44C6-B03A-96E9D6D7B6CC}" type="slidenum">
              <a:rPr lang="fr-FR" smtClean="0"/>
              <a:pPr>
                <a:defRPr/>
              </a:pPr>
              <a:t>47</a:t>
            </a:fld>
            <a:endParaRPr lang="fr-FR"/>
          </a:p>
        </p:txBody>
      </p:sp>
    </p:spTree>
  </p:cSld>
  <p:clrMapOvr>
    <a:masterClrMapping/>
  </p:clrMapOvr>
  <p:transition spd="med">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ext Placeholder 2"/>
          <p:cNvSpPr>
            <a:spLocks noGrp="1"/>
          </p:cNvSpPr>
          <p:nvPr>
            <p:ph type="body" idx="1"/>
          </p:nvPr>
        </p:nvSpPr>
        <p:spPr>
          <a:xfrm>
            <a:off x="1630363" y="995363"/>
            <a:ext cx="8856662" cy="469900"/>
          </a:xfrm>
        </p:spPr>
        <p:txBody>
          <a:bodyPr/>
          <a:lstStyle/>
          <a:p>
            <a:pPr>
              <a:lnSpc>
                <a:spcPct val="100000"/>
              </a:lnSpc>
              <a:spcBef>
                <a:spcPct val="0"/>
              </a:spcBef>
            </a:pPr>
            <a:r>
              <a:rPr lang="en-US" altLang="fr-FR" sz="2000" b="1" u="sng">
                <a:solidFill>
                  <a:srgbClr val="0070C0"/>
                </a:solidFill>
              </a:rPr>
              <a:t>Maladie de Lyme</a:t>
            </a:r>
            <a:r>
              <a:rPr lang="en-US" altLang="fr-FR" sz="2000" b="1">
                <a:solidFill>
                  <a:srgbClr val="0070C0"/>
                </a:solidFill>
              </a:rPr>
              <a:t>						</a:t>
            </a:r>
            <a:endParaRPr lang="en-US" altLang="fr-FR" sz="2000" b="1" u="sng">
              <a:solidFill>
                <a:srgbClr val="0070C0"/>
              </a:solidFill>
            </a:endParaRPr>
          </a:p>
          <a:p>
            <a:pPr>
              <a:spcBef>
                <a:spcPct val="0"/>
              </a:spcBef>
            </a:pPr>
            <a:endParaRPr lang="en-US" altLang="fr-FR" sz="2000"/>
          </a:p>
        </p:txBody>
      </p:sp>
      <p:pic>
        <p:nvPicPr>
          <p:cNvPr id="91139" name="Imag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55738" y="287338"/>
            <a:ext cx="9205912"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Espace réservé du contenu 3"/>
          <p:cNvSpPr>
            <a:spLocks noGrp="1"/>
          </p:cNvSpPr>
          <p:nvPr>
            <p:ph sz="quarter" idx="4"/>
          </p:nvPr>
        </p:nvSpPr>
        <p:spPr>
          <a:xfrm>
            <a:off x="1630363" y="1484313"/>
            <a:ext cx="9288462" cy="4824412"/>
          </a:xfrm>
        </p:spPr>
        <p:txBody>
          <a:bodyPr rtlCol="0">
            <a:noAutofit/>
          </a:bodyPr>
          <a:lstStyle/>
          <a:p>
            <a:pPr marL="621982" lvl="1" indent="-342900" fontAlgn="auto">
              <a:spcAft>
                <a:spcPts val="0"/>
              </a:spcAft>
              <a:buFont typeface="+mj-lt"/>
              <a:buAutoNum type="arabicPeriod" startAt="2"/>
              <a:defRPr/>
            </a:pPr>
            <a:r>
              <a:rPr lang="fr-FR" sz="1800" b="1" u="sng" dirty="0"/>
              <a:t>Stade secondaire</a:t>
            </a:r>
          </a:p>
          <a:p>
            <a:pPr marL="564832" lvl="1" indent="-285750" fontAlgn="auto">
              <a:spcAft>
                <a:spcPts val="0"/>
              </a:spcAft>
              <a:buFont typeface="Wingdings" panose="05000000000000000000" pitchFamily="2" charset="2"/>
              <a:buChar char="Ø"/>
              <a:defRPr/>
            </a:pPr>
            <a:endParaRPr lang="fr-FR" sz="1500" b="1" dirty="0"/>
          </a:p>
          <a:p>
            <a:pPr marL="564832" lvl="1" indent="-285750" fontAlgn="auto">
              <a:spcAft>
                <a:spcPts val="0"/>
              </a:spcAft>
              <a:buFont typeface="Wingdings" panose="05000000000000000000" pitchFamily="2" charset="2"/>
              <a:buChar char="Ø"/>
              <a:defRPr/>
            </a:pPr>
            <a:r>
              <a:rPr lang="fr-FR" sz="1500" b="1" u="sng" dirty="0"/>
              <a:t>Troubles articulaires </a:t>
            </a:r>
            <a:r>
              <a:rPr lang="fr-FR" sz="1500" b="1" dirty="0"/>
              <a:t>:</a:t>
            </a:r>
          </a:p>
          <a:p>
            <a:pPr marL="279082" lvl="1" indent="0" fontAlgn="auto">
              <a:spcAft>
                <a:spcPts val="0"/>
              </a:spcAft>
              <a:buFont typeface="Euphemia" pitchFamily="34" charset="0"/>
              <a:buNone/>
              <a:defRPr/>
            </a:pPr>
            <a:endParaRPr lang="fr-FR" sz="1500" b="1" dirty="0"/>
          </a:p>
          <a:p>
            <a:pPr marL="839152" lvl="2" indent="-285750" fontAlgn="auto">
              <a:spcAft>
                <a:spcPts val="0"/>
              </a:spcAft>
              <a:buFont typeface="Arial" panose="020B0604020202020204" pitchFamily="34" charset="0"/>
              <a:buChar char="•"/>
              <a:defRPr/>
            </a:pPr>
            <a:r>
              <a:rPr lang="fr-FR" sz="1300" dirty="0"/>
              <a:t>L'arthrite de Lyme est la forme la plus répandue. C'est aussi le symptôme le plus courant de la maladie de Lyme. Elle se caractérise par une </a:t>
            </a:r>
            <a:r>
              <a:rPr lang="fr-FR" sz="1300" dirty="0" err="1"/>
              <a:t>monoarthrite</a:t>
            </a:r>
            <a:r>
              <a:rPr lang="fr-FR" sz="1300" dirty="0"/>
              <a:t> brusque touchant les grosses articulations et particulièrement le genou. Elle peut subvenir entre 2 semaines et 2 ans après la piqûre</a:t>
            </a:r>
            <a:endParaRPr lang="fr-FR" sz="1500" dirty="0"/>
          </a:p>
          <a:p>
            <a:pPr marL="839152" lvl="2" indent="-285750" fontAlgn="auto">
              <a:spcAft>
                <a:spcPts val="0"/>
              </a:spcAft>
              <a:buFont typeface="Arial" panose="020B0604020202020204" pitchFamily="34" charset="0"/>
              <a:buChar char="•"/>
              <a:defRPr/>
            </a:pPr>
            <a:r>
              <a:rPr lang="fr-FR" sz="1300" dirty="0"/>
              <a:t>Le diagnostic est établi par la détection de la présence dans le sang d'immunoglobulines anti-</a:t>
            </a:r>
            <a:r>
              <a:rPr lang="fr-FR" sz="1300" dirty="0" err="1"/>
              <a:t>Borrelia</a:t>
            </a:r>
            <a:r>
              <a:rPr lang="fr-FR" sz="1300" dirty="0"/>
              <a:t> </a:t>
            </a:r>
            <a:r>
              <a:rPr lang="fr-FR" sz="1300" dirty="0" err="1"/>
              <a:t>burgdorferi</a:t>
            </a:r>
            <a:r>
              <a:rPr lang="fr-FR" sz="1300" dirty="0"/>
              <a:t> par un test </a:t>
            </a:r>
            <a:r>
              <a:rPr lang="fr-FR" sz="1300" dirty="0" err="1"/>
              <a:t>immuno</a:t>
            </a:r>
            <a:r>
              <a:rPr lang="fr-FR" sz="1300" dirty="0"/>
              <a:t>-enzymatique (ELISA), puis confirmé par </a:t>
            </a:r>
            <a:r>
              <a:rPr lang="fr-FR" sz="1300" dirty="0" err="1"/>
              <a:t>immunotransfert</a:t>
            </a:r>
            <a:r>
              <a:rPr lang="fr-FR" sz="1300" dirty="0"/>
              <a:t>. Il peut être confirmé par une analyse du liquide synovial.</a:t>
            </a:r>
          </a:p>
          <a:p>
            <a:pPr marL="564832" lvl="1" indent="-285750" fontAlgn="auto">
              <a:spcAft>
                <a:spcPts val="0"/>
              </a:spcAft>
              <a:buFont typeface="Wingdings" panose="05000000000000000000" pitchFamily="2" charset="2"/>
              <a:buChar char="Ø"/>
              <a:defRPr/>
            </a:pPr>
            <a:endParaRPr lang="fr-FR" sz="1500" b="1" dirty="0"/>
          </a:p>
          <a:p>
            <a:pPr marL="564832" lvl="1" indent="-285750" fontAlgn="auto">
              <a:spcAft>
                <a:spcPts val="0"/>
              </a:spcAft>
              <a:buFont typeface="Wingdings" panose="05000000000000000000" pitchFamily="2" charset="2"/>
              <a:buChar char="Ø"/>
              <a:defRPr/>
            </a:pPr>
            <a:r>
              <a:rPr lang="fr-FR" sz="1500" b="1" u="sng" dirty="0"/>
              <a:t>Troubles neurologiques </a:t>
            </a:r>
            <a:r>
              <a:rPr lang="fr-FR" sz="1500" b="1" dirty="0"/>
              <a:t>(15 % des cas en </a:t>
            </a:r>
            <a:r>
              <a:rPr lang="fr-FR" sz="1500" b="1" dirty="0" err="1"/>
              <a:t>europe</a:t>
            </a:r>
            <a:r>
              <a:rPr lang="fr-FR" sz="1500" b="1" dirty="0"/>
              <a:t> ) ou </a:t>
            </a:r>
            <a:r>
              <a:rPr lang="fr-FR" sz="1500" b="1" dirty="0" err="1"/>
              <a:t>neuroborréliose</a:t>
            </a:r>
            <a:r>
              <a:rPr lang="fr-FR" sz="1500" b="1" dirty="0"/>
              <a:t> précoce</a:t>
            </a:r>
          </a:p>
          <a:p>
            <a:pPr marL="279082" lvl="1" indent="0" fontAlgn="auto">
              <a:spcAft>
                <a:spcPts val="0"/>
              </a:spcAft>
              <a:buFont typeface="Euphemia" pitchFamily="34" charset="0"/>
              <a:buNone/>
              <a:defRPr/>
            </a:pPr>
            <a:endParaRPr lang="fr-FR" sz="1500" b="1" dirty="0"/>
          </a:p>
          <a:p>
            <a:pPr marL="839152" lvl="2" indent="-285750" fontAlgn="auto">
              <a:spcAft>
                <a:spcPts val="0"/>
              </a:spcAft>
              <a:buFont typeface="Arial" panose="020B0604020202020204" pitchFamily="34" charset="0"/>
              <a:buChar char="•"/>
              <a:defRPr/>
            </a:pPr>
            <a:r>
              <a:rPr lang="fr-FR" sz="1300" dirty="0"/>
              <a:t>Les </a:t>
            </a:r>
            <a:r>
              <a:rPr lang="fr-FR" sz="1300" dirty="0" err="1"/>
              <a:t>Méningoradiculites</a:t>
            </a:r>
            <a:r>
              <a:rPr lang="fr-FR" sz="1300" dirty="0"/>
              <a:t> constituent une large majorité des cas de </a:t>
            </a:r>
            <a:r>
              <a:rPr lang="fr-FR" sz="1300" dirty="0" err="1"/>
              <a:t>neuroborrélioses</a:t>
            </a:r>
            <a:r>
              <a:rPr lang="fr-FR" sz="1300" dirty="0"/>
              <a:t>. Elles surviennent entre 5 et 90 jours après la piqûre de tique et sont associées à des douleurs radiculaires sévères, des troubles de la sensibilité, une atteinte des nerfs périphériques et crâniens (syndrome de Garin-</a:t>
            </a:r>
            <a:r>
              <a:rPr lang="fr-FR" sz="1300" dirty="0" err="1"/>
              <a:t>Bujadoux</a:t>
            </a:r>
            <a:r>
              <a:rPr lang="fr-FR" sz="1300" dirty="0"/>
              <a:t>-</a:t>
            </a:r>
            <a:r>
              <a:rPr lang="fr-FR" sz="1300" dirty="0" err="1"/>
              <a:t>Bannwarth</a:t>
            </a:r>
            <a:r>
              <a:rPr lang="fr-FR" sz="1300" dirty="0"/>
              <a:t>), une paralysie faciale ou oculomotrice, une surdité soudaine ou encore des syndromes vestibulaires.</a:t>
            </a:r>
          </a:p>
          <a:p>
            <a:pPr marL="839152" lvl="2" indent="-285750" fontAlgn="auto">
              <a:spcAft>
                <a:spcPts val="0"/>
              </a:spcAft>
              <a:buFont typeface="Arial" panose="020B0604020202020204" pitchFamily="34" charset="0"/>
              <a:buChar char="•"/>
              <a:defRPr/>
            </a:pPr>
            <a:r>
              <a:rPr lang="fr-FR" sz="1300" dirty="0"/>
              <a:t>Les méningites, myélites et encéphalites complètent le tableau des troubles neurologiques.</a:t>
            </a:r>
            <a:endParaRPr lang="fr-FR" sz="1500" dirty="0"/>
          </a:p>
          <a:p>
            <a:pPr marL="839152" lvl="2" indent="-285750" fontAlgn="auto">
              <a:spcAft>
                <a:spcPts val="0"/>
              </a:spcAft>
              <a:buFont typeface="Arial" panose="020B0604020202020204" pitchFamily="34" charset="0"/>
              <a:buChar char="•"/>
              <a:defRPr/>
            </a:pPr>
            <a:r>
              <a:rPr lang="fr-FR" sz="1300" dirty="0"/>
              <a:t>Une ponction lombaire à la recherche d'une méningite lymphocytaire associée permet d'établir le diagnostic. En cas de paralysie faciale, la recherche de la sérologie dans la sang est un élément suffisant pour déclencher le traitement antibiotique spécifique.</a:t>
            </a:r>
            <a:endParaRPr lang="fr-FR" sz="1400" dirty="0"/>
          </a:p>
        </p:txBody>
      </p:sp>
      <p:sp>
        <p:nvSpPr>
          <p:cNvPr id="2" name="Espace réservé de la date 1"/>
          <p:cNvSpPr>
            <a:spLocks noGrp="1"/>
          </p:cNvSpPr>
          <p:nvPr>
            <p:ph type="dt" sz="quarter" idx="10"/>
          </p:nvPr>
        </p:nvSpPr>
        <p:spPr/>
        <p:txBody>
          <a:bodyPr/>
          <a:lstStyle/>
          <a:p>
            <a:pPr>
              <a:defRPr/>
            </a:pPr>
            <a:fld id="{2B230AE9-9E1E-4A84-ACC3-FEE020D10770}" type="datetime10">
              <a:rPr lang="fr-FR"/>
              <a:pPr>
                <a:defRPr/>
              </a:pPr>
              <a:t>18:17</a:t>
            </a:fld>
            <a:endParaRPr lang="fr-FR"/>
          </a:p>
        </p:txBody>
      </p:sp>
      <p:sp>
        <p:nvSpPr>
          <p:cNvPr id="5" name="Espace réservé du numéro de diapositive 4"/>
          <p:cNvSpPr>
            <a:spLocks noGrp="1"/>
          </p:cNvSpPr>
          <p:nvPr>
            <p:ph type="sldNum" sz="quarter" idx="12"/>
          </p:nvPr>
        </p:nvSpPr>
        <p:spPr/>
        <p:txBody>
          <a:bodyPr/>
          <a:lstStyle/>
          <a:p>
            <a:pPr>
              <a:defRPr/>
            </a:pPr>
            <a:fld id="{923B658E-365D-4853-9AA0-06FDB36D75C0}" type="slidenum">
              <a:rPr lang="fr-FR" smtClean="0"/>
              <a:pPr>
                <a:defRPr/>
              </a:pPr>
              <a:t>48</a:t>
            </a:fld>
            <a:endParaRPr lang="fr-FR"/>
          </a:p>
        </p:txBody>
      </p:sp>
    </p:spTree>
  </p:cSld>
  <p:clrMapOvr>
    <a:masterClrMapping/>
  </p:clrMapOvr>
  <p:transition spd="med">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ext Placeholder 2"/>
          <p:cNvSpPr>
            <a:spLocks noGrp="1"/>
          </p:cNvSpPr>
          <p:nvPr>
            <p:ph type="body" idx="1"/>
          </p:nvPr>
        </p:nvSpPr>
        <p:spPr>
          <a:xfrm>
            <a:off x="1630363" y="995363"/>
            <a:ext cx="8856662" cy="469900"/>
          </a:xfrm>
        </p:spPr>
        <p:txBody>
          <a:bodyPr/>
          <a:lstStyle/>
          <a:p>
            <a:pPr>
              <a:lnSpc>
                <a:spcPct val="100000"/>
              </a:lnSpc>
              <a:spcBef>
                <a:spcPct val="0"/>
              </a:spcBef>
            </a:pPr>
            <a:r>
              <a:rPr lang="en-US" altLang="fr-FR" sz="2000" b="1" u="sng">
                <a:solidFill>
                  <a:srgbClr val="0070C0"/>
                </a:solidFill>
              </a:rPr>
              <a:t>Maladie de Lyme</a:t>
            </a:r>
            <a:r>
              <a:rPr lang="en-US" altLang="fr-FR" sz="2000" b="1">
                <a:solidFill>
                  <a:srgbClr val="0070C0"/>
                </a:solidFill>
              </a:rPr>
              <a:t>						</a:t>
            </a:r>
            <a:endParaRPr lang="en-US" altLang="fr-FR" sz="2000" b="1" u="sng">
              <a:solidFill>
                <a:srgbClr val="0070C0"/>
              </a:solidFill>
            </a:endParaRPr>
          </a:p>
          <a:p>
            <a:pPr>
              <a:spcBef>
                <a:spcPct val="0"/>
              </a:spcBef>
            </a:pPr>
            <a:endParaRPr lang="en-US" altLang="fr-FR" sz="2000"/>
          </a:p>
        </p:txBody>
      </p:sp>
      <p:pic>
        <p:nvPicPr>
          <p:cNvPr id="93187" name="Imag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55738" y="287338"/>
            <a:ext cx="9205912"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Espace réservé du contenu 3"/>
          <p:cNvSpPr>
            <a:spLocks noGrp="1"/>
          </p:cNvSpPr>
          <p:nvPr>
            <p:ph sz="quarter" idx="4"/>
          </p:nvPr>
        </p:nvSpPr>
        <p:spPr>
          <a:xfrm>
            <a:off x="1630363" y="1484313"/>
            <a:ext cx="8928100" cy="4824412"/>
          </a:xfrm>
        </p:spPr>
        <p:txBody>
          <a:bodyPr rtlCol="0">
            <a:noAutofit/>
          </a:bodyPr>
          <a:lstStyle/>
          <a:p>
            <a:pPr marL="621982" lvl="1" indent="-342900" fontAlgn="auto">
              <a:spcAft>
                <a:spcPts val="0"/>
              </a:spcAft>
              <a:buFont typeface="+mj-lt"/>
              <a:buAutoNum type="arabicPeriod" startAt="2"/>
              <a:defRPr/>
            </a:pPr>
            <a:r>
              <a:rPr lang="fr-FR" sz="1800" b="1" u="sng" dirty="0"/>
              <a:t>Stade secondaire</a:t>
            </a:r>
          </a:p>
          <a:p>
            <a:pPr marL="279082" lvl="1" indent="0" fontAlgn="auto">
              <a:spcAft>
                <a:spcPts val="0"/>
              </a:spcAft>
              <a:buFont typeface="Euphemia" pitchFamily="34" charset="0"/>
              <a:buNone/>
              <a:defRPr/>
            </a:pPr>
            <a:endParaRPr lang="fr-FR" sz="1500" b="1" dirty="0"/>
          </a:p>
          <a:p>
            <a:pPr marL="564832" lvl="1" indent="-285750" fontAlgn="auto">
              <a:spcAft>
                <a:spcPts val="0"/>
              </a:spcAft>
              <a:buFont typeface="Wingdings" panose="05000000000000000000" pitchFamily="2" charset="2"/>
              <a:buChar char="Ø"/>
              <a:defRPr/>
            </a:pPr>
            <a:r>
              <a:rPr lang="fr-FR" sz="1500" b="1" u="sng" dirty="0"/>
              <a:t>Troubles dermatologiques</a:t>
            </a:r>
          </a:p>
          <a:p>
            <a:pPr marL="564832" lvl="1" indent="-285750" fontAlgn="auto">
              <a:spcAft>
                <a:spcPts val="0"/>
              </a:spcAft>
              <a:buFont typeface="Wingdings" panose="05000000000000000000" pitchFamily="2" charset="2"/>
              <a:buChar char="Ø"/>
              <a:defRPr/>
            </a:pPr>
            <a:endParaRPr lang="fr-FR" sz="1500" b="1" dirty="0"/>
          </a:p>
          <a:p>
            <a:pPr marL="839152" lvl="2" indent="-285750" fontAlgn="auto">
              <a:spcAft>
                <a:spcPts val="0"/>
              </a:spcAft>
              <a:buFont typeface="Arial" panose="020B0604020202020204" pitchFamily="34" charset="0"/>
              <a:buChar char="•"/>
              <a:defRPr/>
            </a:pPr>
            <a:r>
              <a:rPr lang="fr-FR" sz="1300" dirty="0"/>
              <a:t>Le </a:t>
            </a:r>
            <a:r>
              <a:rPr lang="fr-FR" sz="1300" dirty="0" err="1"/>
              <a:t>Lymphocytome</a:t>
            </a:r>
            <a:r>
              <a:rPr lang="fr-FR" sz="1300" dirty="0"/>
              <a:t> </a:t>
            </a:r>
            <a:r>
              <a:rPr lang="fr-FR" sz="1300" dirty="0" err="1"/>
              <a:t>borrélien</a:t>
            </a:r>
            <a:r>
              <a:rPr lang="fr-FR" sz="1300" dirty="0"/>
              <a:t> est un nodule indolore, de couleur rose, rouge ou bleue, mesurant de 1 à 5 cm, typiquement localisé sur le lobe de l’oreille chez l’enfant et sur l’aréole mammaire chez l’adulte plus rarement sur le tronc, la face ou le scrotum.</a:t>
            </a:r>
          </a:p>
          <a:p>
            <a:pPr marL="839152" lvl="2" indent="-285750" fontAlgn="auto">
              <a:spcAft>
                <a:spcPts val="0"/>
              </a:spcAft>
              <a:buFont typeface="Arial" panose="020B0604020202020204" pitchFamily="34" charset="0"/>
              <a:buChar char="•"/>
              <a:defRPr/>
            </a:pPr>
            <a:r>
              <a:rPr lang="fr-FR" sz="1300" dirty="0"/>
              <a:t>Cette manifestation clinique est rare mais plus fréquente chez les enfants (7%) que les adultes (2%).</a:t>
            </a:r>
          </a:p>
          <a:p>
            <a:pPr marL="839152" lvl="2" indent="-285750" fontAlgn="auto">
              <a:spcAft>
                <a:spcPts val="0"/>
              </a:spcAft>
              <a:buFont typeface="Arial" panose="020B0604020202020204" pitchFamily="34" charset="0"/>
              <a:buChar char="•"/>
              <a:defRPr/>
            </a:pPr>
            <a:r>
              <a:rPr lang="fr-FR" sz="1300" dirty="0"/>
              <a:t>Le diagnostic peut être établi si la localisation est typique et que les antécédents du patients l'ont conduit dans un contexte favorable à une morsure de tique. Il est cependant recommandé de le confirmer par des méthodes sérologiques (Test ELISA confirmé par </a:t>
            </a:r>
            <a:r>
              <a:rPr lang="fr-FR" sz="1300" dirty="0" err="1"/>
              <a:t>WesternBlot</a:t>
            </a:r>
            <a:r>
              <a:rPr lang="fr-FR" sz="1300" dirty="0"/>
              <a:t>) ou histologiques.</a:t>
            </a:r>
          </a:p>
          <a:p>
            <a:pPr marL="839152" lvl="2" indent="-285750" fontAlgn="auto">
              <a:spcAft>
                <a:spcPts val="0"/>
              </a:spcAft>
              <a:buFont typeface="Arial" panose="020B0604020202020204" pitchFamily="34" charset="0"/>
              <a:buChar char="•"/>
              <a:defRPr/>
            </a:pPr>
            <a:r>
              <a:rPr lang="fr-FR" sz="1300" dirty="0" err="1"/>
              <a:t>Lymphocytome</a:t>
            </a:r>
            <a:r>
              <a:rPr lang="fr-FR" sz="1300" dirty="0"/>
              <a:t> </a:t>
            </a:r>
            <a:r>
              <a:rPr lang="fr-FR" sz="1300" dirty="0" err="1"/>
              <a:t>borrélien</a:t>
            </a:r>
            <a:r>
              <a:rPr lang="fr-FR" sz="1300" dirty="0"/>
              <a:t> Atypique</a:t>
            </a:r>
          </a:p>
          <a:p>
            <a:pPr marL="279082" lvl="1" indent="0" fontAlgn="auto">
              <a:spcAft>
                <a:spcPts val="0"/>
              </a:spcAft>
              <a:buFont typeface="Euphemia" pitchFamily="34" charset="0"/>
              <a:buNone/>
              <a:defRPr/>
            </a:pPr>
            <a:endParaRPr lang="fr-FR" sz="1500" b="1" dirty="0"/>
          </a:p>
          <a:p>
            <a:pPr marL="564832" lvl="1" indent="-285750" fontAlgn="auto">
              <a:spcAft>
                <a:spcPts val="0"/>
              </a:spcAft>
              <a:buFont typeface="Wingdings" panose="05000000000000000000" pitchFamily="2" charset="2"/>
              <a:buChar char="Ø"/>
              <a:defRPr/>
            </a:pPr>
            <a:r>
              <a:rPr lang="fr-FR" sz="1500" b="1" u="sng" dirty="0"/>
              <a:t>Troubles cardiaques et ophtalmiques</a:t>
            </a:r>
          </a:p>
          <a:p>
            <a:pPr marL="564832" lvl="1" indent="-285750" fontAlgn="auto">
              <a:spcAft>
                <a:spcPts val="0"/>
              </a:spcAft>
              <a:buFont typeface="Wingdings" panose="05000000000000000000" pitchFamily="2" charset="2"/>
              <a:buChar char="Ø"/>
              <a:defRPr/>
            </a:pPr>
            <a:endParaRPr lang="fr-FR" sz="1500" b="1" dirty="0"/>
          </a:p>
          <a:p>
            <a:pPr marL="839152" lvl="2" indent="-285750" fontAlgn="auto">
              <a:spcAft>
                <a:spcPts val="0"/>
              </a:spcAft>
              <a:buFont typeface="Arial" panose="020B0604020202020204" pitchFamily="34" charset="0"/>
              <a:buChar char="•"/>
              <a:defRPr/>
            </a:pPr>
            <a:r>
              <a:rPr lang="fr-FR" sz="1300" dirty="0"/>
              <a:t>Enfin, quoi que bien plus rarement, des troubles cardiaques le plus souvent asymptomatiques (myocardite) peuvent être mis en évidence ainsi que des troubles ophtalmiques variables qui peuvent toucher de façon non spécifique n'importe quel système oculaire dans 1% des cas.</a:t>
            </a:r>
            <a:endParaRPr lang="fr-FR" sz="1200" dirty="0"/>
          </a:p>
        </p:txBody>
      </p:sp>
      <p:sp>
        <p:nvSpPr>
          <p:cNvPr id="2" name="Espace réservé de la date 1"/>
          <p:cNvSpPr>
            <a:spLocks noGrp="1"/>
          </p:cNvSpPr>
          <p:nvPr>
            <p:ph type="dt" sz="quarter" idx="10"/>
          </p:nvPr>
        </p:nvSpPr>
        <p:spPr/>
        <p:txBody>
          <a:bodyPr/>
          <a:lstStyle/>
          <a:p>
            <a:pPr>
              <a:defRPr/>
            </a:pPr>
            <a:fld id="{01DFA145-AD1A-4873-9BF2-72D031C9524A}" type="datetime10">
              <a:rPr lang="fr-FR"/>
              <a:pPr>
                <a:defRPr/>
              </a:pPr>
              <a:t>18:17</a:t>
            </a:fld>
            <a:endParaRPr lang="fr-FR"/>
          </a:p>
        </p:txBody>
      </p:sp>
      <p:sp>
        <p:nvSpPr>
          <p:cNvPr id="5" name="Espace réservé du numéro de diapositive 4"/>
          <p:cNvSpPr>
            <a:spLocks noGrp="1"/>
          </p:cNvSpPr>
          <p:nvPr>
            <p:ph type="sldNum" sz="quarter" idx="12"/>
          </p:nvPr>
        </p:nvSpPr>
        <p:spPr/>
        <p:txBody>
          <a:bodyPr/>
          <a:lstStyle/>
          <a:p>
            <a:pPr>
              <a:defRPr/>
            </a:pPr>
            <a:fld id="{257821A2-5A92-4B7C-9F54-FE47D38141F0}" type="slidenum">
              <a:rPr lang="fr-FR" smtClean="0"/>
              <a:pPr>
                <a:defRPr/>
              </a:pPr>
              <a:t>49</a:t>
            </a:fld>
            <a:endParaRPr lang="fr-FR"/>
          </a:p>
        </p:txBody>
      </p:sp>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1196975"/>
            <a:ext cx="9145588" cy="1008063"/>
          </a:xfrm>
        </p:spPr>
        <p:txBody>
          <a:bodyPr rtlCol="0">
            <a:normAutofit fontScale="90000"/>
          </a:bodyPr>
          <a:lstStyle/>
          <a:p>
            <a:pPr marL="223838" indent="-228600" fontAlgn="auto">
              <a:spcBef>
                <a:spcPts val="1600"/>
              </a:spcBef>
              <a:spcAft>
                <a:spcPts val="0"/>
              </a:spcAft>
              <a:defRPr/>
            </a:pPr>
            <a:r>
              <a:rPr lang="en-US" sz="2700" b="1" u="sng" dirty="0">
                <a:solidFill>
                  <a:srgbClr val="0070C0"/>
                </a:solidFill>
              </a:rPr>
              <a:t>Infections ORL et des V.A.S</a:t>
            </a:r>
            <a:r>
              <a:rPr lang="en-US" sz="2700" b="1" dirty="0">
                <a:solidFill>
                  <a:srgbClr val="0070C0"/>
                </a:solidFill>
              </a:rPr>
              <a:t>		</a:t>
            </a:r>
            <a:r>
              <a:rPr lang="en-US" sz="2700" b="1" u="sng" dirty="0">
                <a:solidFill>
                  <a:srgbClr val="0070C0"/>
                </a:solidFill>
              </a:rPr>
              <a:t>RHINOPHARYNGITE</a:t>
            </a:r>
            <a:br>
              <a:rPr lang="en-US" sz="2200" dirty="0">
                <a:solidFill>
                  <a:srgbClr val="0070C0"/>
                </a:solidFill>
                <a:ea typeface="+mn-ea"/>
                <a:cs typeface="+mn-cs"/>
              </a:rPr>
            </a:br>
            <a:endParaRPr lang="en-US" dirty="0"/>
          </a:p>
        </p:txBody>
      </p:sp>
      <p:sp>
        <p:nvSpPr>
          <p:cNvPr id="3" name="Text Placeholder 2"/>
          <p:cNvSpPr>
            <a:spLocks noGrp="1"/>
          </p:cNvSpPr>
          <p:nvPr>
            <p:ph type="body" idx="1"/>
          </p:nvPr>
        </p:nvSpPr>
        <p:spPr>
          <a:xfrm>
            <a:off x="1293813" y="1844675"/>
            <a:ext cx="8458200" cy="4537075"/>
          </a:xfrm>
        </p:spPr>
        <p:txBody>
          <a:bodyPr rtlCol="0">
            <a:normAutofit fontScale="70000" lnSpcReduction="20000"/>
          </a:bodyPr>
          <a:lstStyle/>
          <a:p>
            <a:pPr fontAlgn="auto">
              <a:spcAft>
                <a:spcPts val="0"/>
              </a:spcAft>
              <a:defRPr/>
            </a:pPr>
            <a:endParaRPr lang="en-US" dirty="0"/>
          </a:p>
          <a:p>
            <a:pPr fontAlgn="auto">
              <a:spcAft>
                <a:spcPts val="0"/>
              </a:spcAft>
              <a:defRPr/>
            </a:pPr>
            <a:r>
              <a:rPr lang="fr-FR" sz="2900" b="1" i="1" dirty="0">
                <a:solidFill>
                  <a:srgbClr val="002060"/>
                </a:solidFill>
              </a:rPr>
              <a:t>Si facteurs de risque de complication :</a:t>
            </a:r>
            <a:r>
              <a:rPr lang="fr-FR" sz="2900" i="1" dirty="0">
                <a:solidFill>
                  <a:srgbClr val="002060"/>
                </a:solidFill>
              </a:rPr>
              <a:t> </a:t>
            </a:r>
          </a:p>
          <a:p>
            <a:pPr fontAlgn="auto">
              <a:spcAft>
                <a:spcPts val="0"/>
              </a:spcAft>
              <a:defRPr/>
            </a:pPr>
            <a:endParaRPr lang="fr-FR" sz="2900" i="1" dirty="0">
              <a:solidFill>
                <a:srgbClr val="002060"/>
              </a:solidFill>
            </a:endParaRPr>
          </a:p>
          <a:p>
            <a:pPr marL="342900" indent="-342900" fontAlgn="auto">
              <a:spcAft>
                <a:spcPts val="0"/>
              </a:spcAft>
              <a:buFont typeface="Arial" panose="020B0604020202020204" pitchFamily="34" charset="0"/>
              <a:buChar char="•"/>
              <a:defRPr/>
            </a:pPr>
            <a:r>
              <a:rPr lang="fr-FR" sz="2900" i="1" dirty="0">
                <a:solidFill>
                  <a:srgbClr val="002060"/>
                </a:solidFill>
              </a:rPr>
              <a:t>otite moyenne aiguë récidivante (plus de 3 OMA par an)</a:t>
            </a:r>
          </a:p>
          <a:p>
            <a:pPr marL="342900" indent="-342900" fontAlgn="auto">
              <a:spcAft>
                <a:spcPts val="0"/>
              </a:spcAft>
              <a:buFont typeface="Arial" panose="020B0604020202020204" pitchFamily="34" charset="0"/>
              <a:buChar char="•"/>
              <a:defRPr/>
            </a:pPr>
            <a:r>
              <a:rPr lang="fr-FR" sz="2900" i="1" dirty="0">
                <a:solidFill>
                  <a:srgbClr val="002060"/>
                </a:solidFill>
              </a:rPr>
              <a:t>Présence d’une otite séreuse</a:t>
            </a:r>
          </a:p>
          <a:p>
            <a:pPr marL="342900" indent="-342900" fontAlgn="auto">
              <a:spcAft>
                <a:spcPts val="0"/>
              </a:spcAft>
              <a:buFont typeface="Arial" panose="020B0604020202020204" pitchFamily="34" charset="0"/>
              <a:buChar char="•"/>
              <a:defRPr/>
            </a:pPr>
            <a:r>
              <a:rPr lang="fr-FR" sz="2900" i="1" dirty="0">
                <a:solidFill>
                  <a:srgbClr val="002060"/>
                </a:solidFill>
              </a:rPr>
              <a:t>Immunodépression</a:t>
            </a:r>
          </a:p>
          <a:p>
            <a:pPr marL="342900" indent="-342900" fontAlgn="auto">
              <a:spcAft>
                <a:spcPts val="0"/>
              </a:spcAft>
              <a:buFont typeface="Arial" panose="020B0604020202020204" pitchFamily="34" charset="0"/>
              <a:buChar char="•"/>
              <a:defRPr/>
            </a:pPr>
            <a:endParaRPr lang="fr-FR" sz="2900" i="1" dirty="0">
              <a:solidFill>
                <a:srgbClr val="002060"/>
              </a:solidFill>
            </a:endParaRPr>
          </a:p>
          <a:p>
            <a:pPr fontAlgn="auto">
              <a:spcAft>
                <a:spcPts val="0"/>
              </a:spcAft>
              <a:defRPr/>
            </a:pPr>
            <a:r>
              <a:rPr lang="fr-FR" sz="2900" b="1" i="1" dirty="0">
                <a:solidFill>
                  <a:srgbClr val="002060"/>
                </a:solidFill>
              </a:rPr>
              <a:t>En présence de signes évoquant la survenue d’une complication bactérienne </a:t>
            </a:r>
            <a:r>
              <a:rPr lang="fr-FR" sz="2900" i="1" dirty="0">
                <a:solidFill>
                  <a:srgbClr val="002060"/>
                </a:solidFill>
              </a:rPr>
              <a:t>: </a:t>
            </a:r>
          </a:p>
          <a:p>
            <a:pPr fontAlgn="auto">
              <a:spcAft>
                <a:spcPts val="0"/>
              </a:spcAft>
              <a:defRPr/>
            </a:pPr>
            <a:endParaRPr lang="fr-FR" sz="2900" i="1" dirty="0">
              <a:solidFill>
                <a:srgbClr val="002060"/>
              </a:solidFill>
            </a:endParaRPr>
          </a:p>
          <a:p>
            <a:pPr marL="342900" indent="-342900" fontAlgn="auto">
              <a:spcAft>
                <a:spcPts val="0"/>
              </a:spcAft>
              <a:buFont typeface="Arial" panose="020B0604020202020204" pitchFamily="34" charset="0"/>
              <a:buChar char="•"/>
              <a:defRPr/>
            </a:pPr>
            <a:r>
              <a:rPr lang="fr-FR" sz="2900" i="1" dirty="0">
                <a:solidFill>
                  <a:srgbClr val="002060"/>
                </a:solidFill>
              </a:rPr>
              <a:t>apparition ou persistance d’une gêne respiratoire ; </a:t>
            </a:r>
          </a:p>
          <a:p>
            <a:pPr marL="342900" indent="-342900" fontAlgn="auto">
              <a:spcAft>
                <a:spcPts val="0"/>
              </a:spcAft>
              <a:buFont typeface="Arial" panose="020B0604020202020204" pitchFamily="34" charset="0"/>
              <a:buChar char="•"/>
              <a:defRPr/>
            </a:pPr>
            <a:r>
              <a:rPr lang="fr-FR" sz="2900" i="1" dirty="0">
                <a:solidFill>
                  <a:srgbClr val="002060"/>
                </a:solidFill>
              </a:rPr>
              <a:t>fièvre persistante au delà de 3 jours ou d’apparition secondaire après ce délai</a:t>
            </a:r>
          </a:p>
          <a:p>
            <a:pPr marL="342900" indent="-342900" fontAlgn="auto">
              <a:spcAft>
                <a:spcPts val="0"/>
              </a:spcAft>
              <a:buFont typeface="Arial" panose="020B0604020202020204" pitchFamily="34" charset="0"/>
              <a:buChar char="•"/>
              <a:defRPr/>
            </a:pPr>
            <a:r>
              <a:rPr lang="fr-FR" sz="2900" i="1" dirty="0">
                <a:solidFill>
                  <a:srgbClr val="002060"/>
                </a:solidFill>
              </a:rPr>
              <a:t>persistance sans tendance à l’amélioration des autres symptômes (toux, rhinorrhée, obstruction nasale) au delà de 10 jours; </a:t>
            </a:r>
          </a:p>
          <a:p>
            <a:pPr marL="342900" indent="-342900" fontAlgn="auto">
              <a:spcAft>
                <a:spcPts val="0"/>
              </a:spcAft>
              <a:buFont typeface="Arial" panose="020B0604020202020204" pitchFamily="34" charset="0"/>
              <a:buChar char="•"/>
              <a:defRPr/>
            </a:pPr>
            <a:r>
              <a:rPr lang="fr-FR" sz="2900" i="1" dirty="0">
                <a:solidFill>
                  <a:srgbClr val="002060"/>
                </a:solidFill>
              </a:rPr>
              <a:t>une conjonctivite purulente, un </a:t>
            </a:r>
            <a:r>
              <a:rPr lang="fr-FR" sz="2900" i="1" dirty="0" err="1">
                <a:solidFill>
                  <a:srgbClr val="002060"/>
                </a:solidFill>
              </a:rPr>
              <a:t>oedème</a:t>
            </a:r>
            <a:r>
              <a:rPr lang="fr-FR" sz="2900" i="1" dirty="0">
                <a:solidFill>
                  <a:srgbClr val="002060"/>
                </a:solidFill>
              </a:rPr>
              <a:t> palpébral, </a:t>
            </a:r>
          </a:p>
          <a:p>
            <a:pPr marL="342900" indent="-342900" fontAlgn="auto">
              <a:spcAft>
                <a:spcPts val="0"/>
              </a:spcAft>
              <a:buFont typeface="Arial" panose="020B0604020202020204" pitchFamily="34" charset="0"/>
              <a:buChar char="•"/>
              <a:defRPr/>
            </a:pPr>
            <a:r>
              <a:rPr lang="fr-FR" sz="2900" i="1" dirty="0">
                <a:solidFill>
                  <a:srgbClr val="002060"/>
                </a:solidFill>
              </a:rPr>
              <a:t>des troubles digestifs (anorexie, vomissements, diarrhée), </a:t>
            </a:r>
          </a:p>
          <a:p>
            <a:pPr marL="342900" indent="-342900" fontAlgn="auto">
              <a:spcAft>
                <a:spcPts val="0"/>
              </a:spcAft>
              <a:buFont typeface="Arial" panose="020B0604020202020204" pitchFamily="34" charset="0"/>
              <a:buChar char="•"/>
              <a:defRPr/>
            </a:pPr>
            <a:r>
              <a:rPr lang="fr-FR" sz="2900" i="1" dirty="0">
                <a:solidFill>
                  <a:srgbClr val="002060"/>
                </a:solidFill>
              </a:rPr>
              <a:t>une éruption cutanée. </a:t>
            </a:r>
          </a:p>
          <a:p>
            <a:pPr fontAlgn="auto">
              <a:spcAft>
                <a:spcPts val="0"/>
              </a:spcAft>
              <a:defRPr/>
            </a:pPr>
            <a:endParaRPr lang="fr-FR" sz="2900" i="1" dirty="0">
              <a:solidFill>
                <a:srgbClr val="002060"/>
              </a:solidFill>
            </a:endParaRPr>
          </a:p>
          <a:p>
            <a:pPr fontAlgn="auto">
              <a:spcAft>
                <a:spcPts val="0"/>
              </a:spcAft>
              <a:defRPr/>
            </a:pPr>
            <a:r>
              <a:rPr lang="fr-FR" sz="2900" b="1" i="1" dirty="0">
                <a:solidFill>
                  <a:srgbClr val="002060"/>
                </a:solidFill>
                <a:sym typeface="Wingdings" panose="05000000000000000000" pitchFamily="2" charset="2"/>
              </a:rPr>
              <a:t> </a:t>
            </a:r>
            <a:r>
              <a:rPr lang="fr-FR" sz="2900" b="1" i="1" dirty="0">
                <a:solidFill>
                  <a:srgbClr val="002060"/>
                </a:solidFill>
              </a:rPr>
              <a:t>nécessité de recontacter le praticien</a:t>
            </a:r>
            <a:endParaRPr lang="en-US" sz="2900" i="1" dirty="0">
              <a:solidFill>
                <a:srgbClr val="002060"/>
              </a:solidFill>
            </a:endParaRPr>
          </a:p>
          <a:p>
            <a:pPr fontAlgn="auto">
              <a:spcAft>
                <a:spcPts val="0"/>
              </a:spcAft>
              <a:defRPr/>
            </a:pPr>
            <a:endParaRPr lang="en-US" dirty="0"/>
          </a:p>
          <a:p>
            <a:pPr fontAlgn="auto">
              <a:spcAft>
                <a:spcPts val="0"/>
              </a:spcAft>
              <a:defRPr/>
            </a:pPr>
            <a:endParaRPr lang="en-US" dirty="0"/>
          </a:p>
          <a:p>
            <a:pPr fontAlgn="auto">
              <a:spcAft>
                <a:spcPts val="0"/>
              </a:spcAft>
              <a:defRPr/>
            </a:pPr>
            <a:endParaRPr lang="en-US" dirty="0"/>
          </a:p>
          <a:p>
            <a:pPr fontAlgn="auto">
              <a:spcAft>
                <a:spcPts val="0"/>
              </a:spcAft>
              <a:defRPr/>
            </a:pPr>
            <a:endParaRPr lang="en-US" dirty="0"/>
          </a:p>
        </p:txBody>
      </p:sp>
      <p:sp>
        <p:nvSpPr>
          <p:cNvPr id="4" name="Title 1"/>
          <p:cNvSpPr txBox="1">
            <a:spLocks/>
          </p:cNvSpPr>
          <p:nvPr/>
        </p:nvSpPr>
        <p:spPr>
          <a:xfrm>
            <a:off x="1322388" y="333375"/>
            <a:ext cx="9601200" cy="685800"/>
          </a:xfrm>
          <a:prstGeom prst="rect">
            <a:avLst/>
          </a:prstGeom>
        </p:spPr>
        <p:txBody>
          <a:bodyPr anchor="b">
            <a:normAutofit fontScale="97500"/>
          </a:bodyPr>
          <a:lstStyle>
            <a:lvl1pPr algn="l" defTabSz="914400" rtl="0" eaLnBrk="1" latinLnBrk="0" hangingPunct="1">
              <a:lnSpc>
                <a:spcPct val="90000"/>
              </a:lnSpc>
              <a:spcBef>
                <a:spcPct val="0"/>
              </a:spcBef>
              <a:buNone/>
              <a:defRPr sz="4800" b="0" i="0" kern="1200" cap="none" baseline="0">
                <a:solidFill>
                  <a:schemeClr val="tx1"/>
                </a:solidFill>
                <a:latin typeface="+mj-lt"/>
                <a:ea typeface="+mj-ea"/>
                <a:cs typeface="+mj-cs"/>
              </a:defRPr>
            </a:lvl1pPr>
          </a:lstStyle>
          <a:p>
            <a:pPr fontAlgn="auto">
              <a:spcAft>
                <a:spcPts val="0"/>
              </a:spcAft>
              <a:defRPr/>
            </a:pPr>
            <a:r>
              <a:rPr lang="fr-FR" sz="3200" b="1" dirty="0">
                <a:solidFill>
                  <a:schemeClr val="accent2">
                    <a:lumMod val="50000"/>
                  </a:schemeClr>
                </a:solidFill>
              </a:rPr>
              <a:t>Antibiothérapie chez l’Enfant en Médecine de Ville</a:t>
            </a:r>
            <a:endParaRPr lang="en-US" sz="3200" b="1" dirty="0">
              <a:solidFill>
                <a:schemeClr val="accent2">
                  <a:lumMod val="50000"/>
                </a:schemeClr>
              </a:solidFill>
            </a:endParaRPr>
          </a:p>
        </p:txBody>
      </p:sp>
      <p:pic>
        <p:nvPicPr>
          <p:cNvPr id="13317" name="Imag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345613" y="4640263"/>
            <a:ext cx="2571750" cy="17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Espace réservé de la date 4"/>
          <p:cNvSpPr>
            <a:spLocks noGrp="1"/>
          </p:cNvSpPr>
          <p:nvPr>
            <p:ph type="dt" sz="quarter" idx="10"/>
          </p:nvPr>
        </p:nvSpPr>
        <p:spPr/>
        <p:txBody>
          <a:bodyPr/>
          <a:lstStyle/>
          <a:p>
            <a:pPr>
              <a:defRPr/>
            </a:pPr>
            <a:fld id="{B153CE08-1DCD-406B-9D2B-A1C9AD5C6823}" type="datetime10">
              <a:rPr lang="fr-FR"/>
              <a:pPr>
                <a:defRPr/>
              </a:pPr>
              <a:t>18:17</a:t>
            </a:fld>
            <a:endParaRPr lang="fr-FR"/>
          </a:p>
        </p:txBody>
      </p:sp>
      <p:sp>
        <p:nvSpPr>
          <p:cNvPr id="6" name="Espace réservé du numéro de diapositive 5"/>
          <p:cNvSpPr>
            <a:spLocks noGrp="1"/>
          </p:cNvSpPr>
          <p:nvPr>
            <p:ph type="sldNum" sz="quarter" idx="12"/>
          </p:nvPr>
        </p:nvSpPr>
        <p:spPr/>
        <p:txBody>
          <a:bodyPr/>
          <a:lstStyle/>
          <a:p>
            <a:pPr>
              <a:defRPr/>
            </a:pPr>
            <a:fld id="{3F64948E-E021-4CA8-B9E5-A104E360854F}" type="slidenum">
              <a:rPr lang="fr-FR" smtClean="0"/>
              <a:pPr>
                <a:defRPr/>
              </a:pPr>
              <a:t>5</a:t>
            </a:fld>
            <a:endParaRPr lang="fr-FR"/>
          </a:p>
        </p:txBody>
      </p:sp>
    </p:spTree>
  </p:cSld>
  <p:clrMapOvr>
    <a:masterClrMapping/>
  </p:clrMapOvr>
  <p:transition spd="med">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ext Placeholder 2"/>
          <p:cNvSpPr>
            <a:spLocks noGrp="1"/>
          </p:cNvSpPr>
          <p:nvPr>
            <p:ph type="body" idx="1"/>
          </p:nvPr>
        </p:nvSpPr>
        <p:spPr>
          <a:xfrm>
            <a:off x="1630363" y="995363"/>
            <a:ext cx="8856662" cy="469900"/>
          </a:xfrm>
        </p:spPr>
        <p:txBody>
          <a:bodyPr/>
          <a:lstStyle/>
          <a:p>
            <a:pPr>
              <a:lnSpc>
                <a:spcPct val="100000"/>
              </a:lnSpc>
              <a:spcBef>
                <a:spcPct val="0"/>
              </a:spcBef>
            </a:pPr>
            <a:r>
              <a:rPr lang="en-US" altLang="fr-FR" sz="2000" b="1" u="sng">
                <a:solidFill>
                  <a:srgbClr val="0070C0"/>
                </a:solidFill>
              </a:rPr>
              <a:t>Maladie de Lyme</a:t>
            </a:r>
            <a:r>
              <a:rPr lang="en-US" altLang="fr-FR" sz="2000" b="1">
                <a:solidFill>
                  <a:srgbClr val="0070C0"/>
                </a:solidFill>
              </a:rPr>
              <a:t>						</a:t>
            </a:r>
            <a:endParaRPr lang="en-US" altLang="fr-FR" sz="2000" b="1" u="sng">
              <a:solidFill>
                <a:srgbClr val="0070C0"/>
              </a:solidFill>
            </a:endParaRPr>
          </a:p>
          <a:p>
            <a:pPr>
              <a:spcBef>
                <a:spcPct val="0"/>
              </a:spcBef>
            </a:pPr>
            <a:endParaRPr lang="en-US" altLang="fr-FR" sz="2000"/>
          </a:p>
        </p:txBody>
      </p:sp>
      <p:pic>
        <p:nvPicPr>
          <p:cNvPr id="95235" name="Imag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55738" y="287338"/>
            <a:ext cx="9205912"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Espace réservé du contenu 3"/>
          <p:cNvSpPr>
            <a:spLocks noGrp="1"/>
          </p:cNvSpPr>
          <p:nvPr>
            <p:ph sz="quarter" idx="4"/>
          </p:nvPr>
        </p:nvSpPr>
        <p:spPr>
          <a:xfrm>
            <a:off x="1630363" y="1484313"/>
            <a:ext cx="8928100" cy="4824412"/>
          </a:xfrm>
        </p:spPr>
        <p:txBody>
          <a:bodyPr rtlCol="0">
            <a:noAutofit/>
          </a:bodyPr>
          <a:lstStyle/>
          <a:p>
            <a:pPr marL="736282" lvl="1" indent="-457200" fontAlgn="auto">
              <a:spcAft>
                <a:spcPts val="0"/>
              </a:spcAft>
              <a:buFont typeface="+mj-lt"/>
              <a:buAutoNum type="arabicPeriod" startAt="3"/>
              <a:defRPr/>
            </a:pPr>
            <a:r>
              <a:rPr lang="fr-FR" b="1" u="sng" dirty="0"/>
              <a:t>Stade tertiaire</a:t>
            </a:r>
            <a:endParaRPr lang="fr-FR" u="sng" dirty="0"/>
          </a:p>
          <a:p>
            <a:pPr fontAlgn="auto">
              <a:spcAft>
                <a:spcPts val="0"/>
              </a:spcAft>
              <a:buFont typeface="Wingdings" panose="05000000000000000000" pitchFamily="2" charset="2"/>
              <a:buChar char="Ø"/>
              <a:defRPr/>
            </a:pPr>
            <a:r>
              <a:rPr lang="fr-FR" sz="1600" b="1" u="sng" dirty="0"/>
              <a:t>Troubles neurologiques</a:t>
            </a:r>
            <a:endParaRPr lang="fr-FR" sz="1600" u="sng" dirty="0"/>
          </a:p>
          <a:p>
            <a:pPr marL="502920" lvl="1" fontAlgn="auto">
              <a:spcAft>
                <a:spcPts val="0"/>
              </a:spcAft>
              <a:buFont typeface="Arial" panose="020B0604020202020204" pitchFamily="34" charset="0"/>
              <a:buChar char="•"/>
              <a:defRPr/>
            </a:pPr>
            <a:r>
              <a:rPr lang="fr-FR" sz="1400" dirty="0"/>
              <a:t>Les </a:t>
            </a:r>
            <a:r>
              <a:rPr lang="fr-FR" sz="1400" dirty="0" err="1"/>
              <a:t>neuroborrélioses</a:t>
            </a:r>
            <a:r>
              <a:rPr lang="fr-FR" sz="1400" dirty="0"/>
              <a:t> tardives peuvent se produire entre 6 mois et plus de 10 ans après la piqûre de tique. Encéphalomyélites progressives et polyneuropathies sensitives axonales sont les plus souvent constatées et associées à des anomalies du liquide </a:t>
            </a:r>
            <a:r>
              <a:rPr lang="fr-FR" sz="1400" dirty="0" err="1"/>
              <a:t>encéphalo</a:t>
            </a:r>
            <a:r>
              <a:rPr lang="fr-FR" sz="1400" dirty="0"/>
              <a:t> rachidien (</a:t>
            </a:r>
            <a:r>
              <a:rPr lang="fr-FR" sz="1400" dirty="0" err="1"/>
              <a:t>hyperprotéinorachie</a:t>
            </a:r>
            <a:r>
              <a:rPr lang="fr-FR" sz="1400" dirty="0"/>
              <a:t> et réaction </a:t>
            </a:r>
            <a:r>
              <a:rPr lang="fr-FR" sz="1400" dirty="0" err="1"/>
              <a:t>lymphocitaires</a:t>
            </a:r>
            <a:r>
              <a:rPr lang="fr-FR" sz="1400" dirty="0"/>
              <a:t>) et à une acrodermatite chronique </a:t>
            </a:r>
            <a:r>
              <a:rPr lang="fr-FR" sz="1400" dirty="0" err="1"/>
              <a:t>atrophiante</a:t>
            </a:r>
            <a:r>
              <a:rPr lang="fr-FR" sz="1400" dirty="0"/>
              <a:t>.</a:t>
            </a:r>
          </a:p>
          <a:p>
            <a:pPr fontAlgn="auto">
              <a:spcAft>
                <a:spcPts val="0"/>
              </a:spcAft>
              <a:buFont typeface="Wingdings" panose="05000000000000000000" pitchFamily="2" charset="2"/>
              <a:buChar char="Ø"/>
              <a:defRPr/>
            </a:pPr>
            <a:r>
              <a:rPr lang="fr-FR" sz="1600" b="1" u="sng" dirty="0"/>
              <a:t>Troubles dermatologiques</a:t>
            </a:r>
            <a:endParaRPr lang="fr-FR" sz="1600" u="sng" dirty="0"/>
          </a:p>
          <a:p>
            <a:pPr marL="502920" lvl="1" fontAlgn="auto">
              <a:spcAft>
                <a:spcPts val="0"/>
              </a:spcAft>
              <a:buFont typeface="Arial" panose="020B0604020202020204" pitchFamily="34" charset="0"/>
              <a:buChar char="•"/>
              <a:defRPr/>
            </a:pPr>
            <a:r>
              <a:rPr lang="fr-FR" sz="1400" dirty="0"/>
              <a:t>L'acrodermatite chronique </a:t>
            </a:r>
            <a:r>
              <a:rPr lang="fr-FR" sz="1400" dirty="0" err="1"/>
              <a:t>atrophiante</a:t>
            </a:r>
            <a:r>
              <a:rPr lang="fr-FR" sz="1400" dirty="0"/>
              <a:t> touche essentiellement les femmes européennes et débute plusieurs mois ou plusieurs années après l'infection.</a:t>
            </a:r>
          </a:p>
          <a:p>
            <a:pPr marL="502920" lvl="1" fontAlgn="auto">
              <a:spcAft>
                <a:spcPts val="0"/>
              </a:spcAft>
              <a:buFont typeface="Arial" panose="020B0604020202020204" pitchFamily="34" charset="0"/>
              <a:buChar char="•"/>
              <a:defRPr/>
            </a:pPr>
            <a:r>
              <a:rPr lang="fr-FR" sz="1400" dirty="0"/>
              <a:t>Le stade précoce de l'acrodermatite chronique </a:t>
            </a:r>
            <a:r>
              <a:rPr lang="fr-FR" sz="1400" dirty="0" err="1"/>
              <a:t>atrophiante</a:t>
            </a:r>
            <a:r>
              <a:rPr lang="fr-FR" sz="1400" dirty="0"/>
              <a:t> est caractérisé par une inflammation associée un érythème diffus, bleu, violet ou rouge avec un changement de texture de la surface de la peau. Les localisations sont variables : dos de la main, dos du pied, talon, genou, cuisse, fesses.</a:t>
            </a:r>
          </a:p>
          <a:p>
            <a:pPr marL="502920" lvl="1" fontAlgn="auto">
              <a:spcAft>
                <a:spcPts val="0"/>
              </a:spcAft>
              <a:buFont typeface="Arial" panose="020B0604020202020204" pitchFamily="34" charset="0"/>
              <a:buChar char="•"/>
              <a:defRPr/>
            </a:pPr>
            <a:r>
              <a:rPr lang="fr-FR" sz="1400" dirty="0"/>
              <a:t>Surviennent ensuite des changements de structure de la peau dont la surface devient très fine et laisse transparaitre le réseau veineux sous jacent. Les pertes de fibres élastiques et de follicules pilo-sébacés se multiplient, l'atrophie progresse et devient définitive.</a:t>
            </a:r>
          </a:p>
          <a:p>
            <a:pPr marL="285750" indent="-285750" fontAlgn="auto">
              <a:spcAft>
                <a:spcPts val="0"/>
              </a:spcAft>
              <a:buFont typeface="Wingdings" panose="05000000000000000000" pitchFamily="2" charset="2"/>
              <a:buChar char="Ø"/>
              <a:defRPr/>
            </a:pPr>
            <a:r>
              <a:rPr lang="fr-FR" sz="1600" b="1" u="sng" dirty="0"/>
              <a:t>Arthrite chronique destructive</a:t>
            </a:r>
            <a:endParaRPr lang="fr-FR" sz="1600" u="sng" dirty="0"/>
          </a:p>
          <a:p>
            <a:pPr marL="564832" lvl="1" indent="-285750" fontAlgn="auto">
              <a:spcAft>
                <a:spcPts val="0"/>
              </a:spcAft>
              <a:buFont typeface="Arial" panose="020B0604020202020204" pitchFamily="34" charset="0"/>
              <a:buChar char="•"/>
              <a:defRPr/>
            </a:pPr>
            <a:r>
              <a:rPr lang="fr-FR" sz="1400" dirty="0"/>
              <a:t>Dans la phase tardive, les troubles articulaires non soignés ou résistants à l'antibiothérapie prennent une forme chronique et douloureuse.</a:t>
            </a:r>
          </a:p>
        </p:txBody>
      </p:sp>
      <p:sp>
        <p:nvSpPr>
          <p:cNvPr id="2" name="Espace réservé de la date 1"/>
          <p:cNvSpPr>
            <a:spLocks noGrp="1"/>
          </p:cNvSpPr>
          <p:nvPr>
            <p:ph type="dt" sz="quarter" idx="10"/>
          </p:nvPr>
        </p:nvSpPr>
        <p:spPr/>
        <p:txBody>
          <a:bodyPr/>
          <a:lstStyle/>
          <a:p>
            <a:pPr>
              <a:defRPr/>
            </a:pPr>
            <a:fld id="{E35CD943-EA95-42D4-8123-A953C5886513}" type="datetime10">
              <a:rPr lang="fr-FR"/>
              <a:pPr>
                <a:defRPr/>
              </a:pPr>
              <a:t>18:17</a:t>
            </a:fld>
            <a:endParaRPr lang="fr-FR"/>
          </a:p>
        </p:txBody>
      </p:sp>
      <p:sp>
        <p:nvSpPr>
          <p:cNvPr id="5" name="Espace réservé du numéro de diapositive 4"/>
          <p:cNvSpPr>
            <a:spLocks noGrp="1"/>
          </p:cNvSpPr>
          <p:nvPr>
            <p:ph type="sldNum" sz="quarter" idx="12"/>
          </p:nvPr>
        </p:nvSpPr>
        <p:spPr/>
        <p:txBody>
          <a:bodyPr/>
          <a:lstStyle/>
          <a:p>
            <a:pPr>
              <a:defRPr/>
            </a:pPr>
            <a:fld id="{B6B80041-BD42-49E5-A3E4-BAD03A8C205D}" type="slidenum">
              <a:rPr lang="fr-FR" smtClean="0"/>
              <a:pPr>
                <a:defRPr/>
              </a:pPr>
              <a:t>50</a:t>
            </a:fld>
            <a:endParaRPr lang="fr-FR"/>
          </a:p>
        </p:txBody>
      </p:sp>
    </p:spTree>
  </p:cSld>
  <p:clrMapOvr>
    <a:masterClrMapping/>
  </p:clrMapOvr>
  <p:transition spd="med">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ext Placeholder 2"/>
          <p:cNvSpPr>
            <a:spLocks noGrp="1"/>
          </p:cNvSpPr>
          <p:nvPr>
            <p:ph type="body" idx="1"/>
          </p:nvPr>
        </p:nvSpPr>
        <p:spPr>
          <a:xfrm>
            <a:off x="1630363" y="995363"/>
            <a:ext cx="8856662" cy="469900"/>
          </a:xfrm>
        </p:spPr>
        <p:txBody>
          <a:bodyPr/>
          <a:lstStyle/>
          <a:p>
            <a:pPr>
              <a:lnSpc>
                <a:spcPct val="100000"/>
              </a:lnSpc>
              <a:spcBef>
                <a:spcPct val="0"/>
              </a:spcBef>
            </a:pPr>
            <a:r>
              <a:rPr lang="en-US" altLang="fr-FR" sz="2000" b="1" u="sng">
                <a:solidFill>
                  <a:srgbClr val="0070C0"/>
                </a:solidFill>
              </a:rPr>
              <a:t>Maladie de Lyme</a:t>
            </a:r>
            <a:r>
              <a:rPr lang="en-US" altLang="fr-FR" sz="2000" b="1">
                <a:solidFill>
                  <a:srgbClr val="0070C0"/>
                </a:solidFill>
              </a:rPr>
              <a:t>						</a:t>
            </a:r>
            <a:endParaRPr lang="en-US" altLang="fr-FR" sz="2000" b="1" u="sng">
              <a:solidFill>
                <a:srgbClr val="0070C0"/>
              </a:solidFill>
            </a:endParaRPr>
          </a:p>
          <a:p>
            <a:pPr>
              <a:spcBef>
                <a:spcPct val="0"/>
              </a:spcBef>
            </a:pPr>
            <a:endParaRPr lang="en-US" altLang="fr-FR" sz="2000"/>
          </a:p>
        </p:txBody>
      </p:sp>
      <p:pic>
        <p:nvPicPr>
          <p:cNvPr id="97283" name="Imag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55738" y="287338"/>
            <a:ext cx="9205912"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Espace réservé du contenu 3"/>
          <p:cNvSpPr>
            <a:spLocks noGrp="1"/>
          </p:cNvSpPr>
          <p:nvPr>
            <p:ph sz="quarter" idx="4"/>
          </p:nvPr>
        </p:nvSpPr>
        <p:spPr>
          <a:xfrm>
            <a:off x="1630363" y="1484313"/>
            <a:ext cx="9264650" cy="2016125"/>
          </a:xfrm>
        </p:spPr>
        <p:txBody>
          <a:bodyPr rtlCol="0">
            <a:noAutofit/>
          </a:bodyPr>
          <a:lstStyle/>
          <a:p>
            <a:pPr marL="0" indent="0" fontAlgn="auto">
              <a:spcAft>
                <a:spcPts val="0"/>
              </a:spcAft>
              <a:buFont typeface="Arial" panose="020B0604020202020204" pitchFamily="34" charset="0"/>
              <a:buNone/>
              <a:defRPr/>
            </a:pPr>
            <a:r>
              <a:rPr lang="fr-FR" sz="1800" b="1" u="sng" cap="small" dirty="0"/>
              <a:t>Traitement prophylactique </a:t>
            </a:r>
          </a:p>
          <a:p>
            <a:pPr fontAlgn="auto">
              <a:spcAft>
                <a:spcPts val="0"/>
              </a:spcAft>
              <a:defRPr/>
            </a:pPr>
            <a:r>
              <a:rPr lang="fr-FR" sz="1800" b="1" u="sng" cap="small" dirty="0"/>
              <a:t>en l'absence d'érythème chronique migrant</a:t>
            </a:r>
          </a:p>
          <a:p>
            <a:pPr marL="0" indent="0" fontAlgn="auto">
              <a:spcAft>
                <a:spcPts val="0"/>
              </a:spcAft>
              <a:buFont typeface="Arial" panose="020B0604020202020204" pitchFamily="34" charset="0"/>
              <a:buNone/>
              <a:defRPr/>
            </a:pPr>
            <a:endParaRPr lang="fr-FR" sz="800" b="1" u="sng" cap="small" dirty="0"/>
          </a:p>
          <a:p>
            <a:pPr marL="502920" lvl="1" fontAlgn="auto">
              <a:spcAft>
                <a:spcPts val="0"/>
              </a:spcAft>
              <a:buFont typeface="Euphemia" pitchFamily="34" charset="0"/>
              <a:buChar char="–"/>
              <a:defRPr/>
            </a:pPr>
            <a:r>
              <a:rPr lang="fr-FR" sz="1800" dirty="0"/>
              <a:t>Le traitement prophylactique (en l'absence d'érythème migrant) peut être envisagé si </a:t>
            </a:r>
          </a:p>
          <a:p>
            <a:pPr marL="777240" lvl="2" fontAlgn="auto">
              <a:spcAft>
                <a:spcPts val="0"/>
              </a:spcAft>
              <a:buFont typeface="Courier New" panose="02070309020205020404" pitchFamily="49" charset="0"/>
              <a:buChar char="o"/>
              <a:defRPr/>
            </a:pPr>
            <a:r>
              <a:rPr lang="fr-FR" dirty="0"/>
              <a:t>durée d'attachement de la tique supérieure à 48 heures</a:t>
            </a:r>
          </a:p>
          <a:p>
            <a:pPr marL="777240" lvl="2" fontAlgn="auto">
              <a:spcAft>
                <a:spcPts val="0"/>
              </a:spcAft>
              <a:buFont typeface="Courier New" panose="02070309020205020404" pitchFamily="49" charset="0"/>
              <a:buChar char="o"/>
              <a:defRPr/>
            </a:pPr>
            <a:r>
              <a:rPr lang="fr-FR" dirty="0"/>
              <a:t>durée d'implantation de la tique inconnue mais tique gorgée de sang au moment du retrait</a:t>
            </a:r>
          </a:p>
          <a:p>
            <a:pPr marL="548640" lvl="2" indent="0" fontAlgn="auto">
              <a:spcAft>
                <a:spcPts val="0"/>
              </a:spcAft>
              <a:buFont typeface="Euphemia" pitchFamily="34" charset="0"/>
              <a:buNone/>
              <a:defRPr/>
            </a:pPr>
            <a:endParaRPr lang="fr-FR" dirty="0"/>
          </a:p>
          <a:p>
            <a:pPr marL="502920" lvl="1" fontAlgn="auto">
              <a:spcAft>
                <a:spcPts val="0"/>
              </a:spcAft>
              <a:buFont typeface="Wingdings" panose="05000000000000000000" pitchFamily="2" charset="2"/>
              <a:buChar char="Ø"/>
              <a:defRPr/>
            </a:pPr>
            <a:r>
              <a:rPr lang="fr-FR" sz="1800" b="1" dirty="0"/>
              <a:t>Avant 8 ans : </a:t>
            </a:r>
          </a:p>
          <a:p>
            <a:pPr marL="777240" lvl="2" fontAlgn="auto">
              <a:spcAft>
                <a:spcPts val="0"/>
              </a:spcAft>
              <a:buFont typeface="Euphemia" pitchFamily="34" charset="0"/>
              <a:buChar char="–"/>
              <a:defRPr/>
            </a:pPr>
            <a:r>
              <a:rPr lang="fr-FR" b="1" dirty="0"/>
              <a:t>AMOXICILLINE PO</a:t>
            </a:r>
            <a:r>
              <a:rPr lang="fr-FR" dirty="0"/>
              <a:t> : 50 mg/kg/j en 3 prises quotidiennes (sans dépasser 2 g/j) pendant 10 jours</a:t>
            </a:r>
          </a:p>
          <a:p>
            <a:pPr marL="548640" lvl="2" indent="0" fontAlgn="auto">
              <a:spcAft>
                <a:spcPts val="0"/>
              </a:spcAft>
              <a:buFont typeface="Euphemia" pitchFamily="34" charset="0"/>
              <a:buNone/>
              <a:defRPr/>
            </a:pPr>
            <a:endParaRPr lang="fr-FR" dirty="0"/>
          </a:p>
          <a:p>
            <a:pPr marL="502920" lvl="1" fontAlgn="auto">
              <a:spcAft>
                <a:spcPts val="0"/>
              </a:spcAft>
              <a:buFont typeface="Wingdings" panose="05000000000000000000" pitchFamily="2" charset="2"/>
              <a:buChar char="Ø"/>
              <a:defRPr/>
            </a:pPr>
            <a:r>
              <a:rPr lang="fr-FR" sz="1800" b="1" dirty="0"/>
              <a:t> 8 ans et plus  : </a:t>
            </a:r>
          </a:p>
          <a:p>
            <a:pPr marL="777240" lvl="2" fontAlgn="auto">
              <a:spcAft>
                <a:spcPts val="0"/>
              </a:spcAft>
              <a:buFont typeface="Euphemia" pitchFamily="34" charset="0"/>
              <a:buChar char="–"/>
              <a:defRPr/>
            </a:pPr>
            <a:r>
              <a:rPr lang="fr-FR" b="1" dirty="0"/>
              <a:t>DOXYCYCLINE PO </a:t>
            </a:r>
            <a:r>
              <a:rPr lang="fr-FR" dirty="0"/>
              <a:t>: 200 mg (soit 2 comprimés) en 1 prise unique</a:t>
            </a:r>
          </a:p>
          <a:p>
            <a:pPr marL="279082" lvl="1" indent="0" fontAlgn="auto">
              <a:spcAft>
                <a:spcPts val="0"/>
              </a:spcAft>
              <a:buFont typeface="Euphemia" pitchFamily="34" charset="0"/>
              <a:buNone/>
              <a:defRPr/>
            </a:pPr>
            <a:endParaRPr lang="fr-FR" sz="1800" dirty="0"/>
          </a:p>
          <a:p>
            <a:pPr marL="279082" lvl="1" indent="0" fontAlgn="auto">
              <a:spcAft>
                <a:spcPts val="0"/>
              </a:spcAft>
              <a:buFont typeface="Euphemia" pitchFamily="34" charset="0"/>
              <a:buNone/>
              <a:defRPr/>
            </a:pPr>
            <a:endParaRPr lang="fr-FR" dirty="0"/>
          </a:p>
        </p:txBody>
      </p:sp>
      <p:sp>
        <p:nvSpPr>
          <p:cNvPr id="2" name="Espace réservé de la date 1"/>
          <p:cNvSpPr>
            <a:spLocks noGrp="1"/>
          </p:cNvSpPr>
          <p:nvPr>
            <p:ph type="dt" sz="quarter" idx="10"/>
          </p:nvPr>
        </p:nvSpPr>
        <p:spPr/>
        <p:txBody>
          <a:bodyPr/>
          <a:lstStyle/>
          <a:p>
            <a:pPr>
              <a:defRPr/>
            </a:pPr>
            <a:fld id="{91DBA5C9-38E2-4282-BD20-E7D75A032AB8}" type="datetime10">
              <a:rPr lang="fr-FR"/>
              <a:pPr>
                <a:defRPr/>
              </a:pPr>
              <a:t>18:17</a:t>
            </a:fld>
            <a:endParaRPr lang="fr-FR"/>
          </a:p>
        </p:txBody>
      </p:sp>
      <p:sp>
        <p:nvSpPr>
          <p:cNvPr id="5" name="Espace réservé du numéro de diapositive 4"/>
          <p:cNvSpPr>
            <a:spLocks noGrp="1"/>
          </p:cNvSpPr>
          <p:nvPr>
            <p:ph type="sldNum" sz="quarter" idx="12"/>
          </p:nvPr>
        </p:nvSpPr>
        <p:spPr/>
        <p:txBody>
          <a:bodyPr/>
          <a:lstStyle/>
          <a:p>
            <a:pPr>
              <a:defRPr/>
            </a:pPr>
            <a:fld id="{64C3ED41-D16E-45EE-BE36-28259A0B1662}" type="slidenum">
              <a:rPr lang="fr-FR" smtClean="0"/>
              <a:pPr>
                <a:defRPr/>
              </a:pPr>
              <a:t>51</a:t>
            </a:fld>
            <a:endParaRPr lang="fr-FR"/>
          </a:p>
        </p:txBody>
      </p:sp>
    </p:spTree>
  </p:cSld>
  <p:clrMapOvr>
    <a:masterClrMapping/>
  </p:clrMapOvr>
  <p:transition spd="med">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ext Placeholder 2"/>
          <p:cNvSpPr>
            <a:spLocks noGrp="1"/>
          </p:cNvSpPr>
          <p:nvPr>
            <p:ph type="body" idx="1"/>
          </p:nvPr>
        </p:nvSpPr>
        <p:spPr>
          <a:xfrm>
            <a:off x="1630363" y="995363"/>
            <a:ext cx="8856662" cy="469900"/>
          </a:xfrm>
        </p:spPr>
        <p:txBody>
          <a:bodyPr/>
          <a:lstStyle/>
          <a:p>
            <a:pPr>
              <a:lnSpc>
                <a:spcPct val="100000"/>
              </a:lnSpc>
              <a:spcBef>
                <a:spcPct val="0"/>
              </a:spcBef>
            </a:pPr>
            <a:r>
              <a:rPr lang="en-US" altLang="fr-FR" sz="2000" b="1" u="sng">
                <a:solidFill>
                  <a:srgbClr val="0070C0"/>
                </a:solidFill>
              </a:rPr>
              <a:t>Maladie de Lyme</a:t>
            </a:r>
            <a:r>
              <a:rPr lang="en-US" altLang="fr-FR" sz="2000" b="1">
                <a:solidFill>
                  <a:srgbClr val="0070C0"/>
                </a:solidFill>
              </a:rPr>
              <a:t>						</a:t>
            </a:r>
            <a:endParaRPr lang="en-US" altLang="fr-FR" sz="2000" b="1" u="sng">
              <a:solidFill>
                <a:srgbClr val="0070C0"/>
              </a:solidFill>
            </a:endParaRPr>
          </a:p>
          <a:p>
            <a:pPr>
              <a:spcBef>
                <a:spcPct val="0"/>
              </a:spcBef>
            </a:pPr>
            <a:endParaRPr lang="en-US" altLang="fr-FR" sz="2000"/>
          </a:p>
        </p:txBody>
      </p:sp>
      <p:pic>
        <p:nvPicPr>
          <p:cNvPr id="99331" name="Imag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55738" y="287338"/>
            <a:ext cx="9205912"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Espace réservé du contenu 3"/>
          <p:cNvSpPr>
            <a:spLocks noGrp="1"/>
          </p:cNvSpPr>
          <p:nvPr>
            <p:ph sz="quarter" idx="4"/>
          </p:nvPr>
        </p:nvSpPr>
        <p:spPr>
          <a:xfrm>
            <a:off x="1701800" y="1438275"/>
            <a:ext cx="9264650" cy="4824413"/>
          </a:xfrm>
        </p:spPr>
        <p:txBody>
          <a:bodyPr rtlCol="0">
            <a:noAutofit/>
          </a:bodyPr>
          <a:lstStyle/>
          <a:p>
            <a:pPr marL="279082" lvl="1" indent="0" fontAlgn="auto">
              <a:spcAft>
                <a:spcPts val="0"/>
              </a:spcAft>
              <a:buFont typeface="Euphemia" pitchFamily="34" charset="0"/>
              <a:buNone/>
              <a:defRPr/>
            </a:pPr>
            <a:r>
              <a:rPr lang="fr-FR" sz="1600" b="1" u="sng" dirty="0"/>
              <a:t>Phase primaire </a:t>
            </a:r>
            <a:r>
              <a:rPr lang="fr-FR" sz="1600" b="1" dirty="0"/>
              <a:t>: </a:t>
            </a:r>
          </a:p>
          <a:p>
            <a:pPr marL="279082" lvl="1" indent="0" fontAlgn="auto">
              <a:spcAft>
                <a:spcPts val="0"/>
              </a:spcAft>
              <a:buFont typeface="Euphemia" pitchFamily="34" charset="0"/>
              <a:buNone/>
              <a:defRPr/>
            </a:pPr>
            <a:r>
              <a:rPr lang="fr-FR" sz="1600" b="1" dirty="0"/>
              <a:t>infection locale cutanée (érythème migrant, éventuelles arthralgies)</a:t>
            </a:r>
          </a:p>
          <a:p>
            <a:pPr marL="279082" lvl="1" indent="0" fontAlgn="auto">
              <a:spcAft>
                <a:spcPts val="0"/>
              </a:spcAft>
              <a:buFont typeface="Euphemia" pitchFamily="34" charset="0"/>
              <a:buNone/>
              <a:defRPr/>
            </a:pPr>
            <a:endParaRPr lang="fr-FR" sz="1600" b="1" dirty="0"/>
          </a:p>
          <a:p>
            <a:pPr marL="839152" lvl="2" indent="-285750" fontAlgn="auto">
              <a:spcAft>
                <a:spcPts val="0"/>
              </a:spcAft>
              <a:buFont typeface="Wingdings" panose="05000000000000000000" pitchFamily="2" charset="2"/>
              <a:buChar char="Ø"/>
              <a:defRPr/>
            </a:pPr>
            <a:r>
              <a:rPr lang="fr-FR" sz="1600" b="1" u="sng" dirty="0"/>
              <a:t>Avant 8 ans</a:t>
            </a:r>
          </a:p>
          <a:p>
            <a:pPr marL="1170622" lvl="3" indent="-342900" fontAlgn="auto">
              <a:spcAft>
                <a:spcPts val="0"/>
              </a:spcAft>
              <a:buFont typeface="Arial" panose="020B0604020202020204" pitchFamily="34" charset="0"/>
              <a:buChar char="•"/>
              <a:defRPr/>
            </a:pPr>
            <a:r>
              <a:rPr lang="fr-FR" b="1" dirty="0"/>
              <a:t>AMOXICILLINE PO</a:t>
            </a:r>
            <a:r>
              <a:rPr lang="fr-FR" dirty="0"/>
              <a:t> : 50 mg/kg/j en 3 prises quotidiennes pendant 14 jours (jusqu'à 21 jours si érythème migrant multiple)</a:t>
            </a:r>
          </a:p>
          <a:p>
            <a:pPr marL="827722" lvl="3" indent="0" fontAlgn="auto">
              <a:spcAft>
                <a:spcPts val="0"/>
              </a:spcAft>
              <a:buFont typeface="Euphemia" pitchFamily="34" charset="0"/>
              <a:buNone/>
              <a:defRPr/>
            </a:pPr>
            <a:endParaRPr lang="fr-FR" dirty="0"/>
          </a:p>
          <a:p>
            <a:pPr marL="896302" lvl="2" indent="-342900" fontAlgn="auto">
              <a:spcAft>
                <a:spcPts val="0"/>
              </a:spcAft>
              <a:buFont typeface="Wingdings" panose="05000000000000000000" pitchFamily="2" charset="2"/>
              <a:buChar char="Ø"/>
              <a:defRPr/>
            </a:pPr>
            <a:r>
              <a:rPr lang="fr-FR" sz="1600" b="1" u="sng" dirty="0"/>
              <a:t>8 ans et plus</a:t>
            </a:r>
            <a:r>
              <a:rPr lang="fr-FR" sz="1600" b="1" dirty="0"/>
              <a:t> :</a:t>
            </a:r>
          </a:p>
          <a:p>
            <a:pPr marL="1051560" lvl="3" fontAlgn="auto">
              <a:spcAft>
                <a:spcPts val="0"/>
              </a:spcAft>
              <a:buFont typeface="Arial" panose="020B0604020202020204" pitchFamily="34" charset="0"/>
              <a:buChar char="•"/>
              <a:defRPr/>
            </a:pPr>
            <a:r>
              <a:rPr lang="fr-FR" b="1" dirty="0"/>
              <a:t>AMOXICILLINE PO</a:t>
            </a:r>
            <a:r>
              <a:rPr lang="fr-FR" dirty="0"/>
              <a:t> : 50 mg/kg/j en 3 prises quotidiennes pendant 14 jours (jusqu'à 21 jours si érythème migrant multiple)</a:t>
            </a:r>
          </a:p>
          <a:p>
            <a:pPr marL="1051560" lvl="3" fontAlgn="auto">
              <a:spcAft>
                <a:spcPts val="0"/>
              </a:spcAft>
              <a:buFont typeface="Arial" panose="020B0604020202020204" pitchFamily="34" charset="0"/>
              <a:buChar char="•"/>
              <a:defRPr/>
            </a:pPr>
            <a:r>
              <a:rPr lang="fr-FR" dirty="0"/>
              <a:t>ou DOXYCYCLINE PO : 4 mg/kg/j (sans dépasser 200 mg/j) en 2 prises quotidiennes pendant 14 jours (jusqu'à 21 jours si érythème migrant)</a:t>
            </a:r>
          </a:p>
          <a:p>
            <a:pPr marL="822960" lvl="3" indent="0" fontAlgn="auto">
              <a:spcAft>
                <a:spcPts val="0"/>
              </a:spcAft>
              <a:buFont typeface="Euphemia" pitchFamily="34" charset="0"/>
              <a:buNone/>
              <a:defRPr/>
            </a:pPr>
            <a:endParaRPr lang="fr-FR" dirty="0"/>
          </a:p>
          <a:p>
            <a:pPr marL="777240" lvl="2" fontAlgn="auto">
              <a:spcAft>
                <a:spcPts val="0"/>
              </a:spcAft>
              <a:buFont typeface="Wingdings" panose="05000000000000000000" pitchFamily="2" charset="2"/>
              <a:buChar char="Ø"/>
              <a:defRPr/>
            </a:pPr>
            <a:r>
              <a:rPr lang="fr-FR" sz="1600" b="1" u="sng" cap="small" dirty="0"/>
              <a:t>En cas d'allergie ou de contre-indication</a:t>
            </a:r>
          </a:p>
          <a:p>
            <a:pPr marL="1051560" lvl="3" fontAlgn="auto">
              <a:spcAft>
                <a:spcPts val="0"/>
              </a:spcAft>
              <a:buFont typeface="Arial" panose="020B0604020202020204" pitchFamily="34" charset="0"/>
              <a:buChar char="•"/>
              <a:defRPr/>
            </a:pPr>
            <a:r>
              <a:rPr lang="fr-FR" dirty="0"/>
              <a:t>CÉFUROXIME-AXÉTIL PO : 30 mg/kg/j (sans dépasser 1 g/j) en 2 prises quotidiennes pendant 14 jours (jusqu'à 21 jours si érythème migrant multiple)</a:t>
            </a:r>
          </a:p>
          <a:p>
            <a:pPr marL="1051560" lvl="3" fontAlgn="auto">
              <a:spcAft>
                <a:spcPts val="0"/>
              </a:spcAft>
              <a:buFont typeface="Arial" panose="020B0604020202020204" pitchFamily="34" charset="0"/>
              <a:buChar char="•"/>
              <a:defRPr/>
            </a:pPr>
            <a:r>
              <a:rPr lang="fr-FR" dirty="0"/>
              <a:t>ou AZITHROMYCINE PO : 20 mg/kg/j (sans dépasser 500 mg/j) en 1 prise quotidienne pendant 10 jours</a:t>
            </a:r>
          </a:p>
          <a:p>
            <a:pPr marL="1051560" lvl="3" fontAlgn="auto">
              <a:spcAft>
                <a:spcPts val="0"/>
              </a:spcAft>
              <a:buFont typeface="Arial" panose="020B0604020202020204" pitchFamily="34" charset="0"/>
              <a:buChar char="•"/>
              <a:defRPr/>
            </a:pPr>
            <a:endParaRPr lang="fr-FR" dirty="0"/>
          </a:p>
          <a:p>
            <a:pPr marL="896302" lvl="2" indent="-342900" fontAlgn="auto">
              <a:spcAft>
                <a:spcPts val="0"/>
              </a:spcAft>
              <a:buFont typeface="Wingdings" panose="05000000000000000000" pitchFamily="2" charset="2"/>
              <a:buChar char="Ø"/>
              <a:defRPr/>
            </a:pPr>
            <a:endParaRPr lang="fr-FR" b="1" dirty="0"/>
          </a:p>
          <a:p>
            <a:pPr marL="279082" lvl="1" indent="0" fontAlgn="auto">
              <a:spcAft>
                <a:spcPts val="0"/>
              </a:spcAft>
              <a:buFont typeface="Euphemia" pitchFamily="34" charset="0"/>
              <a:buNone/>
              <a:defRPr/>
            </a:pPr>
            <a:endParaRPr lang="fr-FR" b="1" dirty="0"/>
          </a:p>
        </p:txBody>
      </p:sp>
      <p:sp>
        <p:nvSpPr>
          <p:cNvPr id="2" name="Espace réservé de la date 1"/>
          <p:cNvSpPr>
            <a:spLocks noGrp="1"/>
          </p:cNvSpPr>
          <p:nvPr>
            <p:ph type="dt" sz="quarter" idx="10"/>
          </p:nvPr>
        </p:nvSpPr>
        <p:spPr/>
        <p:txBody>
          <a:bodyPr/>
          <a:lstStyle/>
          <a:p>
            <a:pPr>
              <a:defRPr/>
            </a:pPr>
            <a:fld id="{95F11530-8537-4B6F-B0C4-2B355761614D}" type="datetime10">
              <a:rPr lang="fr-FR"/>
              <a:pPr>
                <a:defRPr/>
              </a:pPr>
              <a:t>18:17</a:t>
            </a:fld>
            <a:endParaRPr lang="fr-FR"/>
          </a:p>
        </p:txBody>
      </p:sp>
      <p:sp>
        <p:nvSpPr>
          <p:cNvPr id="5" name="Espace réservé du numéro de diapositive 4"/>
          <p:cNvSpPr>
            <a:spLocks noGrp="1"/>
          </p:cNvSpPr>
          <p:nvPr>
            <p:ph type="sldNum" sz="quarter" idx="12"/>
          </p:nvPr>
        </p:nvSpPr>
        <p:spPr/>
        <p:txBody>
          <a:bodyPr/>
          <a:lstStyle/>
          <a:p>
            <a:pPr>
              <a:defRPr/>
            </a:pPr>
            <a:fld id="{B26453DE-DB0F-4306-AB9E-6095F232DDE3}" type="slidenum">
              <a:rPr lang="fr-FR" smtClean="0"/>
              <a:pPr>
                <a:defRPr/>
              </a:pPr>
              <a:t>52</a:t>
            </a:fld>
            <a:endParaRPr lang="fr-FR"/>
          </a:p>
        </p:txBody>
      </p:sp>
    </p:spTree>
  </p:cSld>
  <p:clrMapOvr>
    <a:masterClrMapping/>
  </p:clrMapOvr>
  <p:transition spd="med">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ext Placeholder 2"/>
          <p:cNvSpPr>
            <a:spLocks noGrp="1"/>
          </p:cNvSpPr>
          <p:nvPr>
            <p:ph type="body" idx="1"/>
          </p:nvPr>
        </p:nvSpPr>
        <p:spPr>
          <a:xfrm>
            <a:off x="1630363" y="995363"/>
            <a:ext cx="8856662" cy="469900"/>
          </a:xfrm>
        </p:spPr>
        <p:txBody>
          <a:bodyPr/>
          <a:lstStyle/>
          <a:p>
            <a:pPr>
              <a:lnSpc>
                <a:spcPct val="100000"/>
              </a:lnSpc>
              <a:spcBef>
                <a:spcPct val="0"/>
              </a:spcBef>
            </a:pPr>
            <a:r>
              <a:rPr lang="en-US" altLang="fr-FR" sz="2000" b="1" u="sng">
                <a:solidFill>
                  <a:srgbClr val="0070C0"/>
                </a:solidFill>
              </a:rPr>
              <a:t>Maladie de Lyme</a:t>
            </a:r>
            <a:r>
              <a:rPr lang="en-US" altLang="fr-FR" sz="2000" b="1">
                <a:solidFill>
                  <a:srgbClr val="0070C0"/>
                </a:solidFill>
              </a:rPr>
              <a:t>						</a:t>
            </a:r>
            <a:endParaRPr lang="en-US" altLang="fr-FR" sz="2000" b="1" u="sng">
              <a:solidFill>
                <a:srgbClr val="0070C0"/>
              </a:solidFill>
            </a:endParaRPr>
          </a:p>
          <a:p>
            <a:pPr>
              <a:spcBef>
                <a:spcPct val="0"/>
              </a:spcBef>
            </a:pPr>
            <a:endParaRPr lang="en-US" altLang="fr-FR" sz="2000"/>
          </a:p>
        </p:txBody>
      </p:sp>
      <p:pic>
        <p:nvPicPr>
          <p:cNvPr id="101379" name="Imag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55738" y="287338"/>
            <a:ext cx="9205912"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380" name="Espace réservé du contenu 3"/>
          <p:cNvSpPr>
            <a:spLocks noGrp="1"/>
          </p:cNvSpPr>
          <p:nvPr>
            <p:ph sz="quarter" idx="4"/>
          </p:nvPr>
        </p:nvSpPr>
        <p:spPr>
          <a:xfrm>
            <a:off x="1701800" y="1438275"/>
            <a:ext cx="9264650" cy="4824413"/>
          </a:xfrm>
        </p:spPr>
        <p:txBody>
          <a:bodyPr/>
          <a:lstStyle/>
          <a:p>
            <a:pPr marL="822325" lvl="3" indent="0">
              <a:buFont typeface="Euphemia"/>
              <a:buNone/>
            </a:pPr>
            <a:r>
              <a:rPr lang="fr-FR" altLang="fr-FR" sz="2000" b="1" u="sng"/>
              <a:t>Phase secondaire ou tertiaire</a:t>
            </a:r>
            <a:r>
              <a:rPr lang="fr-FR" altLang="fr-FR"/>
              <a:t> : </a:t>
            </a:r>
          </a:p>
          <a:p>
            <a:pPr marL="822325" lvl="3" indent="0">
              <a:buFont typeface="Euphemia"/>
              <a:buNone/>
            </a:pPr>
            <a:r>
              <a:rPr lang="fr-FR" altLang="fr-FR"/>
              <a:t>formes neurologiques, rhumatologiques, cutanées, ophtalmologiques, etc.</a:t>
            </a:r>
          </a:p>
          <a:p>
            <a:pPr marL="895350" lvl="2" indent="-342900">
              <a:buFont typeface="Wingdings" panose="05000000000000000000" pitchFamily="2" charset="2"/>
              <a:buChar char="Ø"/>
            </a:pPr>
            <a:endParaRPr lang="fr-FR" altLang="fr-FR" b="1"/>
          </a:p>
          <a:p>
            <a:pPr marL="895350" lvl="2" indent="-342900">
              <a:buFont typeface="Wingdings" panose="05000000000000000000" pitchFamily="2" charset="2"/>
              <a:buChar char="Ø"/>
            </a:pPr>
            <a:endParaRPr lang="fr-FR" altLang="fr-FR" b="1"/>
          </a:p>
          <a:p>
            <a:pPr marL="895350" lvl="2" indent="-342900">
              <a:buFont typeface="Wingdings" panose="05000000000000000000" pitchFamily="2" charset="2"/>
              <a:buChar char="Ø"/>
            </a:pPr>
            <a:r>
              <a:rPr lang="fr-FR" altLang="fr-FR" b="1"/>
              <a:t>HOSPITALISATION</a:t>
            </a:r>
          </a:p>
          <a:p>
            <a:pPr marL="277813" lvl="1" indent="0">
              <a:buFont typeface="Euphemia"/>
              <a:buNone/>
            </a:pPr>
            <a:endParaRPr lang="fr-FR" altLang="fr-FR" b="1"/>
          </a:p>
        </p:txBody>
      </p:sp>
      <p:sp>
        <p:nvSpPr>
          <p:cNvPr id="2" name="Espace réservé de la date 1"/>
          <p:cNvSpPr>
            <a:spLocks noGrp="1"/>
          </p:cNvSpPr>
          <p:nvPr>
            <p:ph type="dt" sz="quarter" idx="10"/>
          </p:nvPr>
        </p:nvSpPr>
        <p:spPr/>
        <p:txBody>
          <a:bodyPr/>
          <a:lstStyle/>
          <a:p>
            <a:pPr>
              <a:defRPr/>
            </a:pPr>
            <a:fld id="{A8350E6B-B5BE-4976-9186-F4BF5120F224}" type="datetime10">
              <a:rPr lang="fr-FR"/>
              <a:pPr>
                <a:defRPr/>
              </a:pPr>
              <a:t>18:17</a:t>
            </a:fld>
            <a:endParaRPr lang="fr-FR"/>
          </a:p>
        </p:txBody>
      </p:sp>
      <p:sp>
        <p:nvSpPr>
          <p:cNvPr id="5" name="Espace réservé du numéro de diapositive 4"/>
          <p:cNvSpPr>
            <a:spLocks noGrp="1"/>
          </p:cNvSpPr>
          <p:nvPr>
            <p:ph type="sldNum" sz="quarter" idx="12"/>
          </p:nvPr>
        </p:nvSpPr>
        <p:spPr/>
        <p:txBody>
          <a:bodyPr/>
          <a:lstStyle/>
          <a:p>
            <a:pPr>
              <a:defRPr/>
            </a:pPr>
            <a:fld id="{B7C512B5-1AC9-4E80-81FA-404FCE5EFCF4}" type="slidenum">
              <a:rPr lang="fr-FR" smtClean="0"/>
              <a:pPr>
                <a:defRPr/>
              </a:pPr>
              <a:t>53</a:t>
            </a:fld>
            <a:endParaRPr lang="fr-FR"/>
          </a:p>
        </p:txBody>
      </p:sp>
    </p:spTree>
  </p:cSld>
  <p:clrMapOvr>
    <a:masterClrMapping/>
  </p:clrMapOvr>
  <p:transition spd="med">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ext Placeholder 2"/>
          <p:cNvSpPr>
            <a:spLocks noGrp="1"/>
          </p:cNvSpPr>
          <p:nvPr>
            <p:ph type="body" idx="1"/>
          </p:nvPr>
        </p:nvSpPr>
        <p:spPr>
          <a:xfrm>
            <a:off x="1630363" y="995363"/>
            <a:ext cx="8856662" cy="469900"/>
          </a:xfrm>
        </p:spPr>
        <p:txBody>
          <a:bodyPr/>
          <a:lstStyle/>
          <a:p>
            <a:pPr>
              <a:lnSpc>
                <a:spcPct val="100000"/>
              </a:lnSpc>
              <a:spcBef>
                <a:spcPct val="0"/>
              </a:spcBef>
            </a:pPr>
            <a:r>
              <a:rPr lang="en-US" altLang="fr-FR" sz="2000" b="1" u="sng">
                <a:solidFill>
                  <a:srgbClr val="0070C0"/>
                </a:solidFill>
              </a:rPr>
              <a:t>Prophylaxie du Meningocoque</a:t>
            </a:r>
            <a:r>
              <a:rPr lang="en-US" altLang="fr-FR" sz="2000" b="1">
                <a:solidFill>
                  <a:srgbClr val="0070C0"/>
                </a:solidFill>
              </a:rPr>
              <a:t>					</a:t>
            </a:r>
            <a:endParaRPr lang="en-US" altLang="fr-FR" sz="2000" b="1" u="sng">
              <a:solidFill>
                <a:srgbClr val="0070C0"/>
              </a:solidFill>
            </a:endParaRPr>
          </a:p>
          <a:p>
            <a:pPr>
              <a:spcBef>
                <a:spcPct val="0"/>
              </a:spcBef>
            </a:pPr>
            <a:endParaRPr lang="en-US" altLang="fr-FR" sz="2000"/>
          </a:p>
        </p:txBody>
      </p:sp>
      <p:pic>
        <p:nvPicPr>
          <p:cNvPr id="103427" name="Imag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55738" y="287338"/>
            <a:ext cx="9205912"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Espace réservé du contenu 3"/>
          <p:cNvSpPr>
            <a:spLocks noGrp="1"/>
          </p:cNvSpPr>
          <p:nvPr>
            <p:ph sz="quarter" idx="4"/>
          </p:nvPr>
        </p:nvSpPr>
        <p:spPr>
          <a:xfrm>
            <a:off x="1701800" y="1438275"/>
            <a:ext cx="9264650" cy="4824413"/>
          </a:xfrm>
        </p:spPr>
        <p:txBody>
          <a:bodyPr rtlCol="0">
            <a:noAutofit/>
          </a:bodyPr>
          <a:lstStyle/>
          <a:p>
            <a:pPr fontAlgn="auto">
              <a:spcAft>
                <a:spcPts val="0"/>
              </a:spcAft>
              <a:defRPr/>
            </a:pPr>
            <a:r>
              <a:rPr lang="fr-FR" b="1" u="sng" dirty="0"/>
              <a:t>Épidémiologie</a:t>
            </a:r>
          </a:p>
          <a:p>
            <a:pPr marL="502920" lvl="1" fontAlgn="auto">
              <a:spcAft>
                <a:spcPts val="0"/>
              </a:spcAft>
              <a:buFont typeface="Euphemia" pitchFamily="34" charset="0"/>
              <a:buChar char="–"/>
              <a:defRPr/>
            </a:pPr>
            <a:r>
              <a:rPr lang="fr-FR" dirty="0"/>
              <a:t>Infections invasives à méningocoque dues aux </a:t>
            </a:r>
            <a:r>
              <a:rPr lang="fr-FR" dirty="0" err="1"/>
              <a:t>séro</a:t>
            </a:r>
            <a:r>
              <a:rPr lang="fr-FR" dirty="0"/>
              <a:t>-groupes A, B, C, Y, W135.</a:t>
            </a:r>
          </a:p>
          <a:p>
            <a:pPr marL="502920" lvl="1" fontAlgn="auto">
              <a:spcAft>
                <a:spcPts val="0"/>
              </a:spcAft>
              <a:buFont typeface="Euphemia" pitchFamily="34" charset="0"/>
              <a:buChar char="–"/>
              <a:defRPr/>
            </a:pPr>
            <a:r>
              <a:rPr lang="fr-FR" dirty="0"/>
              <a:t>Bactérie très fragile qui ne survit pas dans le milieu extérieur.</a:t>
            </a:r>
          </a:p>
          <a:p>
            <a:pPr marL="502920" lvl="1" fontAlgn="auto">
              <a:spcAft>
                <a:spcPts val="0"/>
              </a:spcAft>
              <a:buFont typeface="Euphemia" pitchFamily="34" charset="0"/>
              <a:buChar char="–"/>
              <a:defRPr/>
            </a:pPr>
            <a:r>
              <a:rPr lang="fr-FR" dirty="0"/>
              <a:t>Transmission par les sécrétions rhino-pharyngées (gouttelettes).</a:t>
            </a:r>
          </a:p>
          <a:p>
            <a:pPr fontAlgn="auto">
              <a:spcAft>
                <a:spcPts val="0"/>
              </a:spcAft>
              <a:defRPr/>
            </a:pPr>
            <a:r>
              <a:rPr lang="fr-FR" b="1" u="sng" dirty="0"/>
              <a:t>Prophylaxie des sujets contacts</a:t>
            </a:r>
          </a:p>
          <a:p>
            <a:pPr marL="502920" lvl="1" fontAlgn="auto">
              <a:spcAft>
                <a:spcPts val="0"/>
              </a:spcAft>
              <a:buFont typeface="Euphemia" pitchFamily="34" charset="0"/>
              <a:buChar char="–"/>
              <a:defRPr/>
            </a:pPr>
            <a:r>
              <a:rPr lang="fr-FR" b="1" dirty="0"/>
              <a:t>Prophylaxie d'un sujet ayant été en contact avec un cas index :</a:t>
            </a:r>
            <a:endParaRPr lang="fr-FR" dirty="0"/>
          </a:p>
          <a:p>
            <a:pPr marL="502920" lvl="1" fontAlgn="auto">
              <a:spcAft>
                <a:spcPts val="0"/>
              </a:spcAft>
              <a:buFont typeface="Euphemia" pitchFamily="34" charset="0"/>
              <a:buChar char="–"/>
              <a:defRPr/>
            </a:pPr>
            <a:r>
              <a:rPr lang="fr-FR" dirty="0"/>
              <a:t>Concerne tous les sujets contacts identifiés, quelque soit leur statut vaccinal.</a:t>
            </a:r>
          </a:p>
          <a:p>
            <a:pPr marL="502920" lvl="1" fontAlgn="auto">
              <a:spcAft>
                <a:spcPts val="0"/>
              </a:spcAft>
              <a:buFont typeface="Euphemia" pitchFamily="34" charset="0"/>
              <a:buChar char="–"/>
              <a:defRPr/>
            </a:pPr>
            <a:r>
              <a:rPr lang="fr-FR" dirty="0"/>
              <a:t>À faire dans les 24-48 h suivant le diagnostic, n'a plus d'intérêt après 10 jours du dernier contact avec le cas index.</a:t>
            </a:r>
          </a:p>
          <a:p>
            <a:pPr marL="502920" lvl="1" fontAlgn="auto">
              <a:spcAft>
                <a:spcPts val="0"/>
              </a:spcAft>
              <a:buFont typeface="Euphemia" pitchFamily="34" charset="0"/>
              <a:buChar char="–"/>
              <a:defRPr/>
            </a:pPr>
            <a:r>
              <a:rPr lang="fr-FR" dirty="0"/>
              <a:t>Pas d'éviction scolaire des sujets contacts.</a:t>
            </a:r>
          </a:p>
          <a:p>
            <a:pPr marL="279082" lvl="1" indent="0" fontAlgn="auto">
              <a:spcAft>
                <a:spcPts val="0"/>
              </a:spcAft>
              <a:buFont typeface="Euphemia" pitchFamily="34" charset="0"/>
              <a:buNone/>
              <a:defRPr/>
            </a:pPr>
            <a:endParaRPr lang="fr-FR" b="1" dirty="0"/>
          </a:p>
        </p:txBody>
      </p:sp>
      <p:sp>
        <p:nvSpPr>
          <p:cNvPr id="2" name="Espace réservé de la date 1"/>
          <p:cNvSpPr>
            <a:spLocks noGrp="1"/>
          </p:cNvSpPr>
          <p:nvPr>
            <p:ph type="dt" sz="quarter" idx="10"/>
          </p:nvPr>
        </p:nvSpPr>
        <p:spPr/>
        <p:txBody>
          <a:bodyPr/>
          <a:lstStyle/>
          <a:p>
            <a:pPr>
              <a:defRPr/>
            </a:pPr>
            <a:fld id="{CB705416-803C-452F-B45C-6E3AD9EE9C59}" type="datetime10">
              <a:rPr lang="fr-FR"/>
              <a:pPr>
                <a:defRPr/>
              </a:pPr>
              <a:t>18:17</a:t>
            </a:fld>
            <a:endParaRPr lang="fr-FR"/>
          </a:p>
        </p:txBody>
      </p:sp>
      <p:sp>
        <p:nvSpPr>
          <p:cNvPr id="5" name="Espace réservé du numéro de diapositive 4"/>
          <p:cNvSpPr>
            <a:spLocks noGrp="1"/>
          </p:cNvSpPr>
          <p:nvPr>
            <p:ph type="sldNum" sz="quarter" idx="12"/>
          </p:nvPr>
        </p:nvSpPr>
        <p:spPr/>
        <p:txBody>
          <a:bodyPr/>
          <a:lstStyle/>
          <a:p>
            <a:pPr>
              <a:defRPr/>
            </a:pPr>
            <a:fld id="{B77BC6BA-C3D5-45C0-99BA-503675FB1236}" type="slidenum">
              <a:rPr lang="fr-FR" smtClean="0"/>
              <a:pPr>
                <a:defRPr/>
              </a:pPr>
              <a:t>54</a:t>
            </a:fld>
            <a:endParaRPr lang="fr-FR"/>
          </a:p>
        </p:txBody>
      </p:sp>
    </p:spTree>
  </p:cSld>
  <p:clrMapOvr>
    <a:masterClrMapping/>
  </p:clrMapOvr>
  <p:transition spd="med">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ext Placeholder 2"/>
          <p:cNvSpPr>
            <a:spLocks noGrp="1"/>
          </p:cNvSpPr>
          <p:nvPr>
            <p:ph type="body" idx="1"/>
          </p:nvPr>
        </p:nvSpPr>
        <p:spPr>
          <a:xfrm>
            <a:off x="1630363" y="995363"/>
            <a:ext cx="8856662" cy="469900"/>
          </a:xfrm>
        </p:spPr>
        <p:txBody>
          <a:bodyPr/>
          <a:lstStyle/>
          <a:p>
            <a:pPr>
              <a:lnSpc>
                <a:spcPct val="100000"/>
              </a:lnSpc>
              <a:spcBef>
                <a:spcPct val="0"/>
              </a:spcBef>
            </a:pPr>
            <a:r>
              <a:rPr lang="en-US" altLang="fr-FR" sz="2000" b="1" u="sng">
                <a:solidFill>
                  <a:srgbClr val="0070C0"/>
                </a:solidFill>
              </a:rPr>
              <a:t>Prophylaxie du Meningocoque</a:t>
            </a:r>
            <a:r>
              <a:rPr lang="en-US" altLang="fr-FR" sz="2000" b="1">
                <a:solidFill>
                  <a:srgbClr val="0070C0"/>
                </a:solidFill>
              </a:rPr>
              <a:t>					</a:t>
            </a:r>
            <a:endParaRPr lang="en-US" altLang="fr-FR" sz="2000" b="1" u="sng">
              <a:solidFill>
                <a:srgbClr val="0070C0"/>
              </a:solidFill>
            </a:endParaRPr>
          </a:p>
          <a:p>
            <a:pPr>
              <a:spcBef>
                <a:spcPct val="0"/>
              </a:spcBef>
            </a:pPr>
            <a:endParaRPr lang="en-US" altLang="fr-FR" sz="2000"/>
          </a:p>
        </p:txBody>
      </p:sp>
      <p:pic>
        <p:nvPicPr>
          <p:cNvPr id="105475" name="Imag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55738" y="287338"/>
            <a:ext cx="9205912"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Espace réservé du contenu 3"/>
          <p:cNvSpPr>
            <a:spLocks noGrp="1"/>
          </p:cNvSpPr>
          <p:nvPr>
            <p:ph sz="quarter" idx="4"/>
          </p:nvPr>
        </p:nvSpPr>
        <p:spPr>
          <a:xfrm>
            <a:off x="1701800" y="1438275"/>
            <a:ext cx="9264650" cy="4824413"/>
          </a:xfrm>
        </p:spPr>
        <p:txBody>
          <a:bodyPr rtlCol="0">
            <a:noAutofit/>
          </a:bodyPr>
          <a:lstStyle/>
          <a:p>
            <a:pPr fontAlgn="auto">
              <a:spcAft>
                <a:spcPts val="0"/>
              </a:spcAft>
              <a:defRPr/>
            </a:pPr>
            <a:r>
              <a:rPr lang="fr-FR" b="1" u="sng" dirty="0"/>
              <a:t>Définition d'un sujet contact devant bénéficier d'une prophylaxie</a:t>
            </a:r>
            <a:br>
              <a:rPr lang="fr-FR" dirty="0"/>
            </a:br>
            <a:endParaRPr lang="fr-FR" dirty="0"/>
          </a:p>
          <a:p>
            <a:pPr marL="502920" lvl="1" fontAlgn="auto">
              <a:spcAft>
                <a:spcPts val="0"/>
              </a:spcAft>
              <a:buFont typeface="Euphemia" pitchFamily="34" charset="0"/>
              <a:buChar char="–"/>
              <a:defRPr/>
            </a:pPr>
            <a:r>
              <a:rPr lang="fr-FR" dirty="0"/>
              <a:t>Exposition directe aux sécrétions rhino-pharyngées d'un cas dans les 10 jours précédant son hospitalisation</a:t>
            </a:r>
          </a:p>
          <a:p>
            <a:pPr marL="502920" lvl="1" fontAlgn="auto">
              <a:spcAft>
                <a:spcPts val="0"/>
              </a:spcAft>
              <a:buFont typeface="Euphemia" pitchFamily="34" charset="0"/>
              <a:buChar char="–"/>
              <a:defRPr/>
            </a:pPr>
            <a:r>
              <a:rPr lang="fr-FR" dirty="0"/>
              <a:t>Contact &lt; 1 mètre, en face à face, pendant au moins 1 heure (moins si toux importante ou éternuements fréquents)</a:t>
            </a:r>
          </a:p>
          <a:p>
            <a:pPr marL="502920" lvl="1" fontAlgn="auto">
              <a:spcAft>
                <a:spcPts val="0"/>
              </a:spcAft>
              <a:buFont typeface="Euphemia" pitchFamily="34" charset="0"/>
              <a:buChar char="–"/>
              <a:defRPr/>
            </a:pPr>
            <a:r>
              <a:rPr lang="fr-FR" dirty="0"/>
              <a:t>Si contact bouche à bouche : pas de limite de durée</a:t>
            </a:r>
          </a:p>
          <a:p>
            <a:pPr marL="502920" lvl="1" fontAlgn="auto">
              <a:spcAft>
                <a:spcPts val="0"/>
              </a:spcAft>
              <a:buFont typeface="Euphemia" pitchFamily="34" charset="0"/>
              <a:buChar char="–"/>
              <a:defRPr/>
            </a:pPr>
            <a:r>
              <a:rPr lang="fr-FR" dirty="0"/>
              <a:t>Les personnes ayant été en contact avec les sujets contacts du cas index ne sont pas à risque.</a:t>
            </a:r>
          </a:p>
          <a:p>
            <a:pPr marL="502920" lvl="1" fontAlgn="auto">
              <a:spcAft>
                <a:spcPts val="0"/>
              </a:spcAft>
              <a:buFont typeface="Euphemia" pitchFamily="34" charset="0"/>
              <a:buChar char="–"/>
              <a:defRPr/>
            </a:pPr>
            <a:r>
              <a:rPr lang="fr-FR" dirty="0"/>
              <a:t>La prophylaxie est l'occasion de vérifier le statut vaccinal anti-</a:t>
            </a:r>
            <a:r>
              <a:rPr lang="fr-FR" dirty="0" err="1"/>
              <a:t>méningococcique</a:t>
            </a:r>
            <a:r>
              <a:rPr lang="fr-FR" dirty="0"/>
              <a:t> du patient.</a:t>
            </a:r>
          </a:p>
          <a:p>
            <a:pPr marL="279082" lvl="1" indent="0" fontAlgn="auto">
              <a:spcAft>
                <a:spcPts val="0"/>
              </a:spcAft>
              <a:buFont typeface="Euphemia" pitchFamily="34" charset="0"/>
              <a:buNone/>
              <a:defRPr/>
            </a:pPr>
            <a:endParaRPr lang="fr-FR" b="1" dirty="0"/>
          </a:p>
        </p:txBody>
      </p:sp>
      <p:sp>
        <p:nvSpPr>
          <p:cNvPr id="2" name="Espace réservé de la date 1"/>
          <p:cNvSpPr>
            <a:spLocks noGrp="1"/>
          </p:cNvSpPr>
          <p:nvPr>
            <p:ph type="dt" sz="quarter" idx="10"/>
          </p:nvPr>
        </p:nvSpPr>
        <p:spPr/>
        <p:txBody>
          <a:bodyPr/>
          <a:lstStyle/>
          <a:p>
            <a:pPr>
              <a:defRPr/>
            </a:pPr>
            <a:fld id="{D7BE466B-6238-4933-9F2A-BA0BFF182D89}" type="datetime10">
              <a:rPr lang="fr-FR"/>
              <a:pPr>
                <a:defRPr/>
              </a:pPr>
              <a:t>18:17</a:t>
            </a:fld>
            <a:endParaRPr lang="fr-FR"/>
          </a:p>
        </p:txBody>
      </p:sp>
      <p:sp>
        <p:nvSpPr>
          <p:cNvPr id="5" name="Espace réservé du numéro de diapositive 4"/>
          <p:cNvSpPr>
            <a:spLocks noGrp="1"/>
          </p:cNvSpPr>
          <p:nvPr>
            <p:ph type="sldNum" sz="quarter" idx="12"/>
          </p:nvPr>
        </p:nvSpPr>
        <p:spPr/>
        <p:txBody>
          <a:bodyPr/>
          <a:lstStyle/>
          <a:p>
            <a:pPr>
              <a:defRPr/>
            </a:pPr>
            <a:fld id="{28ED7BB9-5438-41B4-8E09-EE76CFA01A42}" type="slidenum">
              <a:rPr lang="fr-FR" smtClean="0"/>
              <a:pPr>
                <a:defRPr/>
              </a:pPr>
              <a:t>55</a:t>
            </a:fld>
            <a:endParaRPr lang="fr-FR"/>
          </a:p>
        </p:txBody>
      </p:sp>
    </p:spTree>
  </p:cSld>
  <p:clrMapOvr>
    <a:masterClrMapping/>
  </p:clrMapOvr>
  <p:transition spd="med">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ext Placeholder 2"/>
          <p:cNvSpPr>
            <a:spLocks noGrp="1"/>
          </p:cNvSpPr>
          <p:nvPr>
            <p:ph type="body" idx="1"/>
          </p:nvPr>
        </p:nvSpPr>
        <p:spPr>
          <a:xfrm>
            <a:off x="1630363" y="995363"/>
            <a:ext cx="8856662" cy="469900"/>
          </a:xfrm>
        </p:spPr>
        <p:txBody>
          <a:bodyPr/>
          <a:lstStyle/>
          <a:p>
            <a:pPr>
              <a:lnSpc>
                <a:spcPct val="100000"/>
              </a:lnSpc>
              <a:spcBef>
                <a:spcPct val="0"/>
              </a:spcBef>
            </a:pPr>
            <a:r>
              <a:rPr lang="en-US" altLang="fr-FR" sz="2000" b="1" u="sng">
                <a:solidFill>
                  <a:srgbClr val="0070C0"/>
                </a:solidFill>
              </a:rPr>
              <a:t>Prophylaxie du Meningocoque</a:t>
            </a:r>
            <a:r>
              <a:rPr lang="en-US" altLang="fr-FR" sz="2000" b="1">
                <a:solidFill>
                  <a:srgbClr val="0070C0"/>
                </a:solidFill>
              </a:rPr>
              <a:t>					</a:t>
            </a:r>
            <a:endParaRPr lang="en-US" altLang="fr-FR" sz="2000" b="1" u="sng">
              <a:solidFill>
                <a:srgbClr val="0070C0"/>
              </a:solidFill>
            </a:endParaRPr>
          </a:p>
          <a:p>
            <a:pPr>
              <a:spcBef>
                <a:spcPct val="0"/>
              </a:spcBef>
            </a:pPr>
            <a:endParaRPr lang="en-US" altLang="fr-FR" sz="2000"/>
          </a:p>
        </p:txBody>
      </p:sp>
      <p:pic>
        <p:nvPicPr>
          <p:cNvPr id="107523" name="Imag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55738" y="287338"/>
            <a:ext cx="9205912"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Espace réservé du contenu 3"/>
          <p:cNvSpPr>
            <a:spLocks noGrp="1"/>
          </p:cNvSpPr>
          <p:nvPr>
            <p:ph sz="quarter" idx="4"/>
          </p:nvPr>
        </p:nvSpPr>
        <p:spPr>
          <a:xfrm>
            <a:off x="1701800" y="1438275"/>
            <a:ext cx="9264650" cy="4824413"/>
          </a:xfrm>
        </p:spPr>
        <p:txBody>
          <a:bodyPr rtlCol="0">
            <a:noAutofit/>
          </a:bodyPr>
          <a:lstStyle/>
          <a:p>
            <a:pPr fontAlgn="auto">
              <a:spcAft>
                <a:spcPts val="0"/>
              </a:spcAft>
              <a:buFont typeface="Wingdings" panose="05000000000000000000" pitchFamily="2" charset="2"/>
              <a:buChar char="Ø"/>
              <a:defRPr/>
            </a:pPr>
            <a:r>
              <a:rPr lang="fr-FR" b="1" cap="small" dirty="0"/>
              <a:t> </a:t>
            </a:r>
            <a:r>
              <a:rPr lang="fr-FR" b="1" u="sng" cap="small" dirty="0"/>
              <a:t>Traitement antibiotique de 1ère intention</a:t>
            </a:r>
          </a:p>
          <a:p>
            <a:pPr marL="502920" lvl="1" fontAlgn="auto">
              <a:spcAft>
                <a:spcPts val="0"/>
              </a:spcAft>
              <a:buFont typeface="Arial" panose="020B0604020202020204" pitchFamily="34" charset="0"/>
              <a:buChar char="•"/>
              <a:defRPr/>
            </a:pPr>
            <a:r>
              <a:rPr lang="fr-FR" b="1" dirty="0"/>
              <a:t>RIFAMPICINE PO</a:t>
            </a:r>
            <a:r>
              <a:rPr lang="fr-FR" dirty="0"/>
              <a:t> : pendant 2 jours</a:t>
            </a:r>
          </a:p>
          <a:p>
            <a:pPr marL="777240" lvl="2" fontAlgn="auto">
              <a:spcAft>
                <a:spcPts val="0"/>
              </a:spcAft>
              <a:buFont typeface="Euphemia" pitchFamily="34" charset="0"/>
              <a:buChar char="–"/>
              <a:defRPr/>
            </a:pPr>
            <a:r>
              <a:rPr lang="fr-FR" dirty="0"/>
              <a:t>âge entre 1 mois et 15 ans : 20 mg/kg/j (sans dépasser 600 mg/j) en 2 prises quotidiennes</a:t>
            </a:r>
          </a:p>
          <a:p>
            <a:pPr marL="777240" lvl="2" fontAlgn="auto">
              <a:spcAft>
                <a:spcPts val="0"/>
              </a:spcAft>
              <a:buFont typeface="Euphemia" pitchFamily="34" charset="0"/>
              <a:buChar char="–"/>
              <a:defRPr/>
            </a:pPr>
            <a:r>
              <a:rPr lang="fr-FR" dirty="0"/>
              <a:t>âge &lt; 1 mois : 10 mg/kg/j en 2 prises quotidiennes</a:t>
            </a:r>
          </a:p>
          <a:p>
            <a:pPr fontAlgn="auto">
              <a:spcAft>
                <a:spcPts val="0"/>
              </a:spcAft>
              <a:buFont typeface="Wingdings" panose="05000000000000000000" pitchFamily="2" charset="2"/>
              <a:buChar char="Ø"/>
              <a:defRPr/>
            </a:pPr>
            <a:r>
              <a:rPr lang="fr-FR" b="1" u="sng" cap="small" dirty="0"/>
              <a:t>En cas de contre-indication ou de résistance confirmée à la rifampicine</a:t>
            </a:r>
          </a:p>
          <a:p>
            <a:pPr marL="502920" lvl="1" fontAlgn="auto">
              <a:spcAft>
                <a:spcPts val="0"/>
              </a:spcAft>
              <a:buFont typeface="Arial" panose="020B0604020202020204" pitchFamily="34" charset="0"/>
              <a:buChar char="•"/>
              <a:defRPr/>
            </a:pPr>
            <a:r>
              <a:rPr lang="fr-FR" dirty="0"/>
              <a:t>CEFTRIAXONE IM : 125 mg en 1 injection unique</a:t>
            </a:r>
          </a:p>
          <a:p>
            <a:pPr marL="502920" lvl="1" fontAlgn="auto">
              <a:spcAft>
                <a:spcPts val="0"/>
              </a:spcAft>
              <a:buFont typeface="Arial" panose="020B0604020202020204" pitchFamily="34" charset="0"/>
              <a:buChar char="•"/>
              <a:defRPr/>
            </a:pPr>
            <a:r>
              <a:rPr lang="fr-FR" dirty="0"/>
              <a:t>ou CIPROFLOXACINE PO : 20 mg/kg (sans dépasser 500 mg) en 1 prise unique</a:t>
            </a:r>
          </a:p>
          <a:p>
            <a:pPr fontAlgn="auto">
              <a:spcAft>
                <a:spcPts val="0"/>
              </a:spcAft>
              <a:buFont typeface="Wingdings" panose="05000000000000000000" pitchFamily="2" charset="2"/>
              <a:buChar char="Ø"/>
              <a:defRPr/>
            </a:pPr>
            <a:r>
              <a:rPr lang="fr-FR" b="1" u="sng" cap="small" dirty="0"/>
              <a:t>Mises en garde</a:t>
            </a:r>
          </a:p>
          <a:p>
            <a:pPr marL="502920" lvl="1" fontAlgn="auto">
              <a:spcAft>
                <a:spcPts val="0"/>
              </a:spcAft>
              <a:buFont typeface="Euphemia" pitchFamily="34" charset="0"/>
              <a:buChar char="–"/>
              <a:defRPr/>
            </a:pPr>
            <a:r>
              <a:rPr lang="fr-FR" dirty="0"/>
              <a:t>La RIFAMPICINE colore les sécrétions en rouge (urine, salive, larmes). Ne pas utiliser de lentilles de contact pendant le traitement.</a:t>
            </a:r>
          </a:p>
          <a:p>
            <a:pPr marL="279082" lvl="1" indent="0" fontAlgn="auto">
              <a:spcAft>
                <a:spcPts val="0"/>
              </a:spcAft>
              <a:buFont typeface="Euphemia" pitchFamily="34" charset="0"/>
              <a:buNone/>
              <a:defRPr/>
            </a:pPr>
            <a:endParaRPr lang="fr-FR" b="1" dirty="0"/>
          </a:p>
        </p:txBody>
      </p:sp>
      <p:sp>
        <p:nvSpPr>
          <p:cNvPr id="2" name="Espace réservé de la date 1"/>
          <p:cNvSpPr>
            <a:spLocks noGrp="1"/>
          </p:cNvSpPr>
          <p:nvPr>
            <p:ph type="dt" sz="quarter" idx="10"/>
          </p:nvPr>
        </p:nvSpPr>
        <p:spPr/>
        <p:txBody>
          <a:bodyPr/>
          <a:lstStyle/>
          <a:p>
            <a:pPr>
              <a:defRPr/>
            </a:pPr>
            <a:fld id="{69E144AF-637C-41E5-B13F-920AFD6F4DC8}" type="datetime10">
              <a:rPr lang="fr-FR"/>
              <a:pPr>
                <a:defRPr/>
              </a:pPr>
              <a:t>18:17</a:t>
            </a:fld>
            <a:endParaRPr lang="fr-FR"/>
          </a:p>
        </p:txBody>
      </p:sp>
      <p:sp>
        <p:nvSpPr>
          <p:cNvPr id="5" name="Espace réservé du numéro de diapositive 4"/>
          <p:cNvSpPr>
            <a:spLocks noGrp="1"/>
          </p:cNvSpPr>
          <p:nvPr>
            <p:ph type="sldNum" sz="quarter" idx="12"/>
          </p:nvPr>
        </p:nvSpPr>
        <p:spPr/>
        <p:txBody>
          <a:bodyPr/>
          <a:lstStyle/>
          <a:p>
            <a:pPr>
              <a:defRPr/>
            </a:pPr>
            <a:fld id="{1B2C652A-2AA6-4D07-B2B0-BC7FE6B40F74}" type="slidenum">
              <a:rPr lang="fr-FR" smtClean="0"/>
              <a:pPr>
                <a:defRPr/>
              </a:pPr>
              <a:t>56</a:t>
            </a:fld>
            <a:endParaRPr lang="fr-FR"/>
          </a:p>
        </p:txBody>
      </p:sp>
    </p:spTree>
  </p:cSld>
  <p:clrMapOvr>
    <a:masterClrMapping/>
  </p:clrMapOvr>
  <p:transition spd="med">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ext Placeholder 2"/>
          <p:cNvSpPr>
            <a:spLocks noGrp="1"/>
          </p:cNvSpPr>
          <p:nvPr>
            <p:ph type="body" idx="1"/>
          </p:nvPr>
        </p:nvSpPr>
        <p:spPr>
          <a:xfrm>
            <a:off x="1630363" y="995363"/>
            <a:ext cx="8856662" cy="469900"/>
          </a:xfrm>
        </p:spPr>
        <p:txBody>
          <a:bodyPr/>
          <a:lstStyle/>
          <a:p>
            <a:pPr>
              <a:lnSpc>
                <a:spcPct val="100000"/>
              </a:lnSpc>
              <a:spcBef>
                <a:spcPct val="0"/>
              </a:spcBef>
            </a:pPr>
            <a:r>
              <a:rPr lang="en-US" altLang="fr-FR" sz="2000" b="1" u="sng">
                <a:solidFill>
                  <a:srgbClr val="0070C0"/>
                </a:solidFill>
              </a:rPr>
              <a:t>Meningocoque</a:t>
            </a:r>
            <a:r>
              <a:rPr lang="en-US" altLang="fr-FR" sz="2000" b="1">
                <a:solidFill>
                  <a:srgbClr val="0070C0"/>
                </a:solidFill>
              </a:rPr>
              <a:t>						</a:t>
            </a:r>
            <a:endParaRPr lang="en-US" altLang="fr-FR" sz="2000" b="1" u="sng">
              <a:solidFill>
                <a:srgbClr val="0070C0"/>
              </a:solidFill>
            </a:endParaRPr>
          </a:p>
          <a:p>
            <a:pPr>
              <a:spcBef>
                <a:spcPct val="0"/>
              </a:spcBef>
            </a:pPr>
            <a:endParaRPr lang="en-US" altLang="fr-FR" sz="2000"/>
          </a:p>
        </p:txBody>
      </p:sp>
      <p:pic>
        <p:nvPicPr>
          <p:cNvPr id="109571" name="Imag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55738" y="287338"/>
            <a:ext cx="9205912"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572" name="Espace réservé du contenu 4"/>
          <p:cNvPicPr>
            <a:picLocks noGrp="1" noChangeAspect="1"/>
          </p:cNvPicPr>
          <p:nvPr>
            <p:ph sz="quarter" idx="4"/>
          </p:nvPr>
        </p:nvPicPr>
        <p:blipFill>
          <a:blip r:embed="rId4">
            <a:extLst>
              <a:ext uri="{28A0092B-C50C-407E-A947-70E740481C1C}">
                <a14:useLocalDpi xmlns:a14="http://schemas.microsoft.com/office/drawing/2010/main" val="0"/>
              </a:ext>
            </a:extLst>
          </a:blip>
          <a:srcRect/>
          <a:stretch>
            <a:fillRect/>
          </a:stretch>
        </p:blipFill>
        <p:spPr>
          <a:xfrm>
            <a:off x="1990725" y="1916113"/>
            <a:ext cx="5264150" cy="3852862"/>
          </a:xfrm>
        </p:spPr>
      </p:pic>
      <p:sp>
        <p:nvSpPr>
          <p:cNvPr id="2" name="Espace réservé de la date 1"/>
          <p:cNvSpPr>
            <a:spLocks noGrp="1"/>
          </p:cNvSpPr>
          <p:nvPr>
            <p:ph type="dt" sz="quarter" idx="10"/>
          </p:nvPr>
        </p:nvSpPr>
        <p:spPr/>
        <p:txBody>
          <a:bodyPr/>
          <a:lstStyle/>
          <a:p>
            <a:pPr>
              <a:defRPr/>
            </a:pPr>
            <a:fld id="{007A87F5-988F-4813-B32B-18BBC2921904}" type="datetime10">
              <a:rPr lang="fr-FR"/>
              <a:pPr>
                <a:defRPr/>
              </a:pPr>
              <a:t>18:17</a:t>
            </a:fld>
            <a:endParaRPr lang="fr-FR"/>
          </a:p>
        </p:txBody>
      </p:sp>
      <p:pic>
        <p:nvPicPr>
          <p:cNvPr id="6" name="Imag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181975" y="2565400"/>
            <a:ext cx="2549525" cy="226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Espace réservé du numéro de diapositive 3"/>
          <p:cNvSpPr>
            <a:spLocks noGrp="1"/>
          </p:cNvSpPr>
          <p:nvPr>
            <p:ph type="sldNum" sz="quarter" idx="12"/>
          </p:nvPr>
        </p:nvSpPr>
        <p:spPr/>
        <p:txBody>
          <a:bodyPr/>
          <a:lstStyle/>
          <a:p>
            <a:pPr>
              <a:defRPr/>
            </a:pPr>
            <a:fld id="{DB36415D-5E19-4FE6-AD4E-7A735019B7F2}" type="slidenum">
              <a:rPr lang="fr-FR" smtClean="0"/>
              <a:pPr>
                <a:defRPr/>
              </a:pPr>
              <a:t>57</a:t>
            </a:fld>
            <a:endParaRPr lang="fr-F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30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ext Placeholder 2"/>
          <p:cNvSpPr>
            <a:spLocks noGrp="1"/>
          </p:cNvSpPr>
          <p:nvPr>
            <p:ph type="body" idx="1"/>
          </p:nvPr>
        </p:nvSpPr>
        <p:spPr>
          <a:xfrm>
            <a:off x="2038350" y="1265238"/>
            <a:ext cx="8856663" cy="939800"/>
          </a:xfrm>
        </p:spPr>
        <p:txBody>
          <a:bodyPr/>
          <a:lstStyle/>
          <a:p>
            <a:pPr algn="ctr">
              <a:lnSpc>
                <a:spcPct val="100000"/>
              </a:lnSpc>
              <a:spcBef>
                <a:spcPct val="0"/>
              </a:spcBef>
            </a:pPr>
            <a:r>
              <a:rPr lang="en-US" altLang="fr-FR" sz="2800" b="1">
                <a:solidFill>
                  <a:srgbClr val="0070C0"/>
                </a:solidFill>
              </a:rPr>
              <a:t>Attention aux AINS + Maladies infectieuses					</a:t>
            </a:r>
            <a:endParaRPr lang="en-US" altLang="fr-FR" sz="2800" b="1" u="sng">
              <a:solidFill>
                <a:srgbClr val="0070C0"/>
              </a:solidFill>
            </a:endParaRPr>
          </a:p>
          <a:p>
            <a:pPr>
              <a:spcBef>
                <a:spcPct val="0"/>
              </a:spcBef>
            </a:pPr>
            <a:endParaRPr lang="en-US" altLang="fr-FR" sz="2800"/>
          </a:p>
        </p:txBody>
      </p:sp>
      <p:pic>
        <p:nvPicPr>
          <p:cNvPr id="111619" name="Imag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55738" y="287338"/>
            <a:ext cx="9205912"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space réservé de la date 1"/>
          <p:cNvSpPr>
            <a:spLocks noGrp="1"/>
          </p:cNvSpPr>
          <p:nvPr>
            <p:ph type="dt" sz="quarter" idx="10"/>
          </p:nvPr>
        </p:nvSpPr>
        <p:spPr/>
        <p:txBody>
          <a:bodyPr/>
          <a:lstStyle/>
          <a:p>
            <a:pPr>
              <a:defRPr/>
            </a:pPr>
            <a:fld id="{007A87F5-988F-4813-B32B-18BBC2921904}" type="datetime10">
              <a:rPr lang="fr-FR"/>
              <a:pPr>
                <a:defRPr/>
              </a:pPr>
              <a:t>18:17</a:t>
            </a:fld>
            <a:endParaRPr lang="fr-FR"/>
          </a:p>
        </p:txBody>
      </p:sp>
      <p:sp>
        <p:nvSpPr>
          <p:cNvPr id="4" name="Espace réservé du numéro de diapositive 3"/>
          <p:cNvSpPr>
            <a:spLocks noGrp="1"/>
          </p:cNvSpPr>
          <p:nvPr>
            <p:ph type="sldNum" sz="quarter" idx="12"/>
          </p:nvPr>
        </p:nvSpPr>
        <p:spPr/>
        <p:txBody>
          <a:bodyPr/>
          <a:lstStyle/>
          <a:p>
            <a:pPr>
              <a:defRPr/>
            </a:pPr>
            <a:fld id="{1D72F905-5D63-4B04-B9F8-51642D94E0EA}" type="slidenum">
              <a:rPr lang="fr-FR" smtClean="0"/>
              <a:pPr>
                <a:defRPr/>
              </a:pPr>
              <a:t>58</a:t>
            </a:fld>
            <a:endParaRPr lang="fr-FR"/>
          </a:p>
        </p:txBody>
      </p:sp>
      <p:sp>
        <p:nvSpPr>
          <p:cNvPr id="111622" name="Rectangle 8"/>
          <p:cNvSpPr>
            <a:spLocks noChangeArrowheads="1"/>
          </p:cNvSpPr>
          <p:nvPr/>
        </p:nvSpPr>
        <p:spPr bwMode="auto">
          <a:xfrm>
            <a:off x="2565400" y="2060575"/>
            <a:ext cx="7705725"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Euphemia"/>
              </a:defRPr>
            </a:lvl1pPr>
            <a:lvl2pPr marL="742950" indent="-285750">
              <a:defRPr>
                <a:solidFill>
                  <a:schemeClr val="tx1"/>
                </a:solidFill>
                <a:latin typeface="Euphemia"/>
              </a:defRPr>
            </a:lvl2pPr>
            <a:lvl3pPr marL="1143000" indent="-228600">
              <a:defRPr>
                <a:solidFill>
                  <a:schemeClr val="tx1"/>
                </a:solidFill>
                <a:latin typeface="Euphemia"/>
              </a:defRPr>
            </a:lvl3pPr>
            <a:lvl4pPr marL="1600200" indent="-228600">
              <a:defRPr>
                <a:solidFill>
                  <a:schemeClr val="tx1"/>
                </a:solidFill>
                <a:latin typeface="Euphemia"/>
              </a:defRPr>
            </a:lvl4pPr>
            <a:lvl5pPr marL="2057400" indent="-228600">
              <a:defRPr>
                <a:solidFill>
                  <a:schemeClr val="tx1"/>
                </a:solidFill>
                <a:latin typeface="Euphemia"/>
              </a:defRPr>
            </a:lvl5pPr>
            <a:lvl6pPr marL="2514600" indent="-228600" fontAlgn="base">
              <a:spcBef>
                <a:spcPct val="0"/>
              </a:spcBef>
              <a:spcAft>
                <a:spcPct val="0"/>
              </a:spcAft>
              <a:defRPr>
                <a:solidFill>
                  <a:schemeClr val="tx1"/>
                </a:solidFill>
                <a:latin typeface="Euphemia"/>
              </a:defRPr>
            </a:lvl6pPr>
            <a:lvl7pPr marL="2971800" indent="-228600" fontAlgn="base">
              <a:spcBef>
                <a:spcPct val="0"/>
              </a:spcBef>
              <a:spcAft>
                <a:spcPct val="0"/>
              </a:spcAft>
              <a:defRPr>
                <a:solidFill>
                  <a:schemeClr val="tx1"/>
                </a:solidFill>
                <a:latin typeface="Euphemia"/>
              </a:defRPr>
            </a:lvl7pPr>
            <a:lvl8pPr marL="3429000" indent="-228600" fontAlgn="base">
              <a:spcBef>
                <a:spcPct val="0"/>
              </a:spcBef>
              <a:spcAft>
                <a:spcPct val="0"/>
              </a:spcAft>
              <a:defRPr>
                <a:solidFill>
                  <a:schemeClr val="tx1"/>
                </a:solidFill>
                <a:latin typeface="Euphemia"/>
              </a:defRPr>
            </a:lvl8pPr>
            <a:lvl9pPr marL="3886200" indent="-228600" fontAlgn="base">
              <a:spcBef>
                <a:spcPct val="0"/>
              </a:spcBef>
              <a:spcAft>
                <a:spcPct val="0"/>
              </a:spcAft>
              <a:defRPr>
                <a:solidFill>
                  <a:schemeClr val="tx1"/>
                </a:solidFill>
                <a:latin typeface="Euphemia"/>
              </a:defRPr>
            </a:lvl9pPr>
          </a:lstStyle>
          <a:p>
            <a:pPr eaLnBrk="1" hangingPunct="1">
              <a:buFont typeface="Wingdings" panose="05000000000000000000" pitchFamily="2" charset="2"/>
              <a:buChar char="Ø"/>
            </a:pPr>
            <a:r>
              <a:rPr lang="fr-FR" altLang="fr-FR" sz="2400" b="1">
                <a:solidFill>
                  <a:srgbClr val="002060"/>
                </a:solidFill>
              </a:rPr>
              <a:t>Les AINS sont susceptibles de masquer les premiers signes d’une infection et ainsi d’aggraver le pronostic de certaines infections. </a:t>
            </a:r>
          </a:p>
          <a:p>
            <a:pPr eaLnBrk="1" hangingPunct="1">
              <a:buFont typeface="Wingdings" panose="05000000000000000000" pitchFamily="2" charset="2"/>
              <a:buChar char="Ø"/>
            </a:pPr>
            <a:endParaRPr lang="fr-FR" altLang="fr-FR" sz="2400" b="1">
              <a:solidFill>
                <a:srgbClr val="002060"/>
              </a:solidFill>
            </a:endParaRPr>
          </a:p>
          <a:p>
            <a:pPr eaLnBrk="1" hangingPunct="1">
              <a:buFont typeface="Wingdings" panose="05000000000000000000" pitchFamily="2" charset="2"/>
              <a:buChar char="Ø"/>
            </a:pPr>
            <a:r>
              <a:rPr lang="fr-FR" altLang="fr-FR" sz="2400" b="1">
                <a:solidFill>
                  <a:srgbClr val="002060"/>
                </a:solidFill>
              </a:rPr>
              <a:t>Des cas d’aggravation d’infections dentaires, de varicelle, de pneumopathies et d’infections ORL, chez des patients traités par AINS sont régulièrement rapportés.</a:t>
            </a:r>
          </a:p>
          <a:p>
            <a:pPr eaLnBrk="1" hangingPunct="1">
              <a:buFont typeface="Wingdings" panose="05000000000000000000" pitchFamily="2" charset="2"/>
              <a:buChar char="Ø"/>
            </a:pPr>
            <a:endParaRPr lang="fr-FR" altLang="fr-FR" sz="2400" b="1">
              <a:solidFill>
                <a:srgbClr val="002060"/>
              </a:solidFill>
            </a:endParaRPr>
          </a:p>
          <a:p>
            <a:pPr eaLnBrk="1" hangingPunct="1">
              <a:buFont typeface="Wingdings" panose="05000000000000000000" pitchFamily="2" charset="2"/>
              <a:buChar char="Ø"/>
            </a:pPr>
            <a:r>
              <a:rPr lang="fr-FR" altLang="fr-FR" sz="2400" b="1">
                <a:solidFill>
                  <a:srgbClr val="002060"/>
                </a:solidFill>
              </a:rPr>
              <a:t>En première intention : PARACETAMOL</a:t>
            </a:r>
          </a:p>
        </p:txBody>
      </p:sp>
    </p:spTree>
  </p:cSld>
  <p:clrMapOvr>
    <a:masterClrMapping/>
  </p:clrMapOvr>
  <p:transition spd="med">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ext Placeholder 2"/>
          <p:cNvSpPr>
            <a:spLocks noGrp="1"/>
          </p:cNvSpPr>
          <p:nvPr>
            <p:ph type="body" idx="1"/>
          </p:nvPr>
        </p:nvSpPr>
        <p:spPr>
          <a:xfrm>
            <a:off x="1630363" y="995363"/>
            <a:ext cx="8856662" cy="469900"/>
          </a:xfrm>
        </p:spPr>
        <p:txBody>
          <a:bodyPr/>
          <a:lstStyle/>
          <a:p>
            <a:pPr>
              <a:lnSpc>
                <a:spcPct val="100000"/>
              </a:lnSpc>
              <a:spcBef>
                <a:spcPct val="0"/>
              </a:spcBef>
            </a:pPr>
            <a:r>
              <a:rPr lang="en-US" altLang="fr-FR" sz="2000" b="1">
                <a:solidFill>
                  <a:srgbClr val="0070C0"/>
                </a:solidFill>
              </a:rPr>
              <a:t>					</a:t>
            </a:r>
            <a:endParaRPr lang="en-US" altLang="fr-FR" sz="2000" b="1" u="sng">
              <a:solidFill>
                <a:srgbClr val="0070C0"/>
              </a:solidFill>
            </a:endParaRPr>
          </a:p>
          <a:p>
            <a:pPr>
              <a:spcBef>
                <a:spcPct val="0"/>
              </a:spcBef>
            </a:pPr>
            <a:endParaRPr lang="en-US" altLang="fr-FR" sz="2000"/>
          </a:p>
        </p:txBody>
      </p:sp>
      <p:pic>
        <p:nvPicPr>
          <p:cNvPr id="113667" name="Imag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55738" y="287338"/>
            <a:ext cx="9205912"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space réservé de la date 1"/>
          <p:cNvSpPr>
            <a:spLocks noGrp="1"/>
          </p:cNvSpPr>
          <p:nvPr>
            <p:ph type="dt" sz="quarter" idx="10"/>
          </p:nvPr>
        </p:nvSpPr>
        <p:spPr/>
        <p:txBody>
          <a:bodyPr/>
          <a:lstStyle/>
          <a:p>
            <a:pPr>
              <a:defRPr/>
            </a:pPr>
            <a:fld id="{91BC2A35-4530-48C5-BB6C-16F2220D0D74}" type="datetime10">
              <a:rPr lang="fr-FR"/>
              <a:pPr>
                <a:defRPr/>
              </a:pPr>
              <a:t>18:17</a:t>
            </a:fld>
            <a:endParaRPr lang="fr-FR"/>
          </a:p>
        </p:txBody>
      </p:sp>
      <p:pic>
        <p:nvPicPr>
          <p:cNvPr id="113669" name="Imag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854325" y="1246188"/>
            <a:ext cx="6553200" cy="491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Espace réservé du numéro de diapositive 3"/>
          <p:cNvSpPr>
            <a:spLocks noGrp="1"/>
          </p:cNvSpPr>
          <p:nvPr>
            <p:ph type="sldNum" sz="quarter" idx="12"/>
          </p:nvPr>
        </p:nvSpPr>
        <p:spPr/>
        <p:txBody>
          <a:bodyPr/>
          <a:lstStyle/>
          <a:p>
            <a:pPr>
              <a:defRPr/>
            </a:pPr>
            <a:fld id="{EDE75EB6-E6DF-457B-B7AB-74C6257E11D2}" type="slidenum">
              <a:rPr lang="fr-FR" smtClean="0"/>
              <a:pPr>
                <a:defRPr/>
              </a:pPr>
              <a:t>59</a:t>
            </a:fld>
            <a:endParaRPr lang="fr-FR"/>
          </a:p>
        </p:txBody>
      </p:sp>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Placeholder 2"/>
          <p:cNvSpPr>
            <a:spLocks noGrp="1"/>
          </p:cNvSpPr>
          <p:nvPr>
            <p:ph type="body" idx="1"/>
          </p:nvPr>
        </p:nvSpPr>
        <p:spPr>
          <a:xfrm>
            <a:off x="1293813" y="1700213"/>
            <a:ext cx="9193212" cy="4319587"/>
          </a:xfrm>
        </p:spPr>
        <p:txBody>
          <a:bodyPr/>
          <a:lstStyle/>
          <a:p>
            <a:pPr>
              <a:spcBef>
                <a:spcPct val="0"/>
              </a:spcBef>
            </a:pPr>
            <a:r>
              <a:rPr lang="en-US" altLang="fr-FR" i="1">
                <a:solidFill>
                  <a:srgbClr val="002060"/>
                </a:solidFill>
              </a:rPr>
              <a:t>Vous revoyez Etienne à J5. La Maman est inquiète, car il est fébrile depuis 24h. Une toux productive est apparue. Le sommeil était agité depuis ses deux dernières nuits. Bien que l’examen soit très difficile, vous suspectez l’apparition d’une otite moyenne aigue purulente. Quelle est votre prescription?</a:t>
            </a:r>
            <a:endParaRPr lang="en-US" altLang="fr-FR"/>
          </a:p>
        </p:txBody>
      </p:sp>
      <p:pic>
        <p:nvPicPr>
          <p:cNvPr id="14339" name="Imag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14463" y="404813"/>
            <a:ext cx="9205912"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Rectangle 4"/>
          <p:cNvSpPr>
            <a:spLocks noChangeArrowheads="1"/>
          </p:cNvSpPr>
          <p:nvPr/>
        </p:nvSpPr>
        <p:spPr bwMode="auto">
          <a:xfrm>
            <a:off x="1557338" y="1089025"/>
            <a:ext cx="84248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Euphemia"/>
              </a:defRPr>
            </a:lvl1pPr>
            <a:lvl2pPr marL="742950" indent="-285750">
              <a:defRPr>
                <a:solidFill>
                  <a:schemeClr val="tx1"/>
                </a:solidFill>
                <a:latin typeface="Euphemia"/>
              </a:defRPr>
            </a:lvl2pPr>
            <a:lvl3pPr marL="1143000" indent="-228600">
              <a:defRPr>
                <a:solidFill>
                  <a:schemeClr val="tx1"/>
                </a:solidFill>
                <a:latin typeface="Euphemia"/>
              </a:defRPr>
            </a:lvl3pPr>
            <a:lvl4pPr marL="1600200" indent="-228600">
              <a:defRPr>
                <a:solidFill>
                  <a:schemeClr val="tx1"/>
                </a:solidFill>
                <a:latin typeface="Euphemia"/>
              </a:defRPr>
            </a:lvl4pPr>
            <a:lvl5pPr marL="2057400" indent="-228600">
              <a:defRPr>
                <a:solidFill>
                  <a:schemeClr val="tx1"/>
                </a:solidFill>
                <a:latin typeface="Euphemia"/>
              </a:defRPr>
            </a:lvl5pPr>
            <a:lvl6pPr marL="2514600" indent="-228600" fontAlgn="base">
              <a:spcBef>
                <a:spcPct val="0"/>
              </a:spcBef>
              <a:spcAft>
                <a:spcPct val="0"/>
              </a:spcAft>
              <a:defRPr>
                <a:solidFill>
                  <a:schemeClr val="tx1"/>
                </a:solidFill>
                <a:latin typeface="Euphemia"/>
              </a:defRPr>
            </a:lvl6pPr>
            <a:lvl7pPr marL="2971800" indent="-228600" fontAlgn="base">
              <a:spcBef>
                <a:spcPct val="0"/>
              </a:spcBef>
              <a:spcAft>
                <a:spcPct val="0"/>
              </a:spcAft>
              <a:defRPr>
                <a:solidFill>
                  <a:schemeClr val="tx1"/>
                </a:solidFill>
                <a:latin typeface="Euphemia"/>
              </a:defRPr>
            </a:lvl7pPr>
            <a:lvl8pPr marL="3429000" indent="-228600" fontAlgn="base">
              <a:spcBef>
                <a:spcPct val="0"/>
              </a:spcBef>
              <a:spcAft>
                <a:spcPct val="0"/>
              </a:spcAft>
              <a:defRPr>
                <a:solidFill>
                  <a:schemeClr val="tx1"/>
                </a:solidFill>
                <a:latin typeface="Euphemia"/>
              </a:defRPr>
            </a:lvl8pPr>
            <a:lvl9pPr marL="3886200" indent="-228600" fontAlgn="base">
              <a:spcBef>
                <a:spcPct val="0"/>
              </a:spcBef>
              <a:spcAft>
                <a:spcPct val="0"/>
              </a:spcAft>
              <a:defRPr>
                <a:solidFill>
                  <a:schemeClr val="tx1"/>
                </a:solidFill>
                <a:latin typeface="Euphemia"/>
              </a:defRPr>
            </a:lvl9pPr>
          </a:lstStyle>
          <a:p>
            <a:pPr eaLnBrk="1" hangingPunct="1"/>
            <a:r>
              <a:rPr lang="en-US" altLang="fr-FR" sz="2000" b="1" u="sng">
                <a:solidFill>
                  <a:srgbClr val="0070C0"/>
                </a:solidFill>
              </a:rPr>
              <a:t>Infections ORL et des V.A.S</a:t>
            </a:r>
            <a:r>
              <a:rPr lang="en-US" altLang="fr-FR" sz="2000" b="1">
                <a:solidFill>
                  <a:srgbClr val="0070C0"/>
                </a:solidFill>
              </a:rPr>
              <a:t>					</a:t>
            </a:r>
            <a:endParaRPr lang="fr-FR" altLang="fr-FR" sz="2000"/>
          </a:p>
        </p:txBody>
      </p:sp>
      <p:pic>
        <p:nvPicPr>
          <p:cNvPr id="14341" name="Imag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66075" y="3725863"/>
            <a:ext cx="2801938" cy="230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space réservé de la date 1"/>
          <p:cNvSpPr>
            <a:spLocks noGrp="1"/>
          </p:cNvSpPr>
          <p:nvPr>
            <p:ph type="dt" sz="quarter" idx="10"/>
          </p:nvPr>
        </p:nvSpPr>
        <p:spPr/>
        <p:txBody>
          <a:bodyPr/>
          <a:lstStyle/>
          <a:p>
            <a:pPr>
              <a:defRPr/>
            </a:pPr>
            <a:fld id="{EC2F8AD3-AA29-4703-B440-BD70ACFC97DE}" type="datetime10">
              <a:rPr lang="fr-FR"/>
              <a:pPr>
                <a:defRPr/>
              </a:pPr>
              <a:t>18:17</a:t>
            </a:fld>
            <a:endParaRPr lang="fr-FR"/>
          </a:p>
        </p:txBody>
      </p:sp>
      <p:sp>
        <p:nvSpPr>
          <p:cNvPr id="7" name="Espace réservé du numéro de diapositive 6"/>
          <p:cNvSpPr>
            <a:spLocks noGrp="1"/>
          </p:cNvSpPr>
          <p:nvPr>
            <p:ph type="sldNum" sz="quarter" idx="12"/>
          </p:nvPr>
        </p:nvSpPr>
        <p:spPr/>
        <p:txBody>
          <a:bodyPr/>
          <a:lstStyle/>
          <a:p>
            <a:pPr>
              <a:defRPr/>
            </a:pPr>
            <a:fld id="{5E8ECFDA-ED16-4758-BEC8-942626113095}" type="slidenum">
              <a:rPr lang="fr-FR" smtClean="0"/>
              <a:pPr>
                <a:defRPr/>
              </a:pPr>
              <a:t>6</a:t>
            </a:fld>
            <a:endParaRPr lang="fr-FR"/>
          </a:p>
        </p:txBody>
      </p:sp>
    </p:spTree>
  </p:cSld>
  <p:clrMapOvr>
    <a:masterClrMapping/>
  </p:clrMapOvr>
  <p:transition spd="med">
    <p:fad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ext Placeholder 2"/>
          <p:cNvSpPr>
            <a:spLocks noGrp="1"/>
          </p:cNvSpPr>
          <p:nvPr>
            <p:ph type="body" idx="1"/>
          </p:nvPr>
        </p:nvSpPr>
        <p:spPr>
          <a:xfrm>
            <a:off x="1630363" y="995363"/>
            <a:ext cx="8856662" cy="469900"/>
          </a:xfrm>
        </p:spPr>
        <p:txBody>
          <a:bodyPr/>
          <a:lstStyle/>
          <a:p>
            <a:pPr>
              <a:spcBef>
                <a:spcPct val="0"/>
              </a:spcBef>
            </a:pPr>
            <a:r>
              <a:rPr lang="en-US" altLang="fr-FR" sz="2000" b="1" u="sng">
                <a:solidFill>
                  <a:srgbClr val="002060"/>
                </a:solidFill>
              </a:rPr>
              <a:t>Sources</a:t>
            </a:r>
            <a:r>
              <a:rPr lang="en-US" altLang="fr-FR" sz="2000">
                <a:solidFill>
                  <a:srgbClr val="002060"/>
                </a:solidFill>
              </a:rPr>
              <a:t> </a:t>
            </a:r>
            <a:r>
              <a:rPr lang="en-US" altLang="fr-FR" sz="1400">
                <a:solidFill>
                  <a:srgbClr val="002060"/>
                </a:solidFill>
              </a:rPr>
              <a:t>(Ctrl + clic sur le lien)</a:t>
            </a:r>
            <a:endParaRPr lang="en-US" altLang="fr-FR" sz="1400" b="1" u="sng">
              <a:solidFill>
                <a:srgbClr val="002060"/>
              </a:solidFill>
            </a:endParaRPr>
          </a:p>
        </p:txBody>
      </p:sp>
      <p:pic>
        <p:nvPicPr>
          <p:cNvPr id="115715" name="Imag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55738" y="287338"/>
            <a:ext cx="9205912"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Espace réservé du contenu 3"/>
          <p:cNvSpPr>
            <a:spLocks noGrp="1"/>
          </p:cNvSpPr>
          <p:nvPr>
            <p:ph sz="quarter" idx="4"/>
          </p:nvPr>
        </p:nvSpPr>
        <p:spPr>
          <a:xfrm>
            <a:off x="1701800" y="1438275"/>
            <a:ext cx="9264650" cy="4824413"/>
          </a:xfrm>
        </p:spPr>
        <p:txBody>
          <a:bodyPr rtlCol="0">
            <a:noAutofit/>
          </a:bodyPr>
          <a:lstStyle/>
          <a:p>
            <a:pPr fontAlgn="auto">
              <a:spcAft>
                <a:spcPts val="0"/>
              </a:spcAft>
              <a:defRPr/>
            </a:pPr>
            <a:r>
              <a:rPr lang="fr-FR" sz="1050" dirty="0">
                <a:hlinkClick r:id="rId4"/>
              </a:rPr>
              <a:t>SPILF, SFP, GPIP. Antibiothérapie par voie générale en pratique courante dans les infections respiratoires hautes de l’adulte et l’enfant. Recommandations de bonne pratique. Novembre 2011.</a:t>
            </a:r>
            <a:endParaRPr lang="fr-FR" sz="1050" dirty="0">
              <a:hlinkClick r:id="rId5"/>
            </a:endParaRPr>
          </a:p>
          <a:p>
            <a:pPr fontAlgn="auto">
              <a:spcAft>
                <a:spcPts val="0"/>
              </a:spcAft>
              <a:defRPr/>
            </a:pPr>
            <a:r>
              <a:rPr lang="fr-FR" sz="1050" dirty="0">
                <a:hlinkClick r:id="rId5"/>
              </a:rPr>
              <a:t>CMIT. Coqueluche. In : Maladies Infectieuses et Tropicales. E. PILLY, 2010, N° ISBN : 978-2-916641-29-4.</a:t>
            </a:r>
            <a:endParaRPr lang="fr-FR" sz="1050" dirty="0"/>
          </a:p>
          <a:p>
            <a:pPr fontAlgn="auto">
              <a:spcAft>
                <a:spcPts val="0"/>
              </a:spcAft>
              <a:defRPr/>
            </a:pPr>
            <a:r>
              <a:rPr lang="fr-FR" sz="1050" dirty="0">
                <a:hlinkClick r:id="rId6"/>
              </a:rPr>
              <a:t>CSHPF. Rapport du 5 septembre 2008 relatif à la conduite à tenir devant un ou plusieurs cas de coqueluche. 2008.</a:t>
            </a:r>
            <a:endParaRPr lang="fr-FR" sz="1050" dirty="0">
              <a:hlinkClick r:id="rId7"/>
            </a:endParaRPr>
          </a:p>
          <a:p>
            <a:pPr fontAlgn="auto">
              <a:spcAft>
                <a:spcPts val="0"/>
              </a:spcAft>
              <a:defRPr/>
            </a:pPr>
            <a:r>
              <a:rPr lang="fr-FR" sz="1050" dirty="0">
                <a:hlinkClick r:id="rId7"/>
              </a:rPr>
              <a:t>AFSSAPS. Antibiothérapie par voie générale dans les infections respiratoires basses de l'adulte et de l'enfant. Recommandations. Octobre 2005.</a:t>
            </a:r>
            <a:endParaRPr lang="fr-FR" sz="1050" dirty="0"/>
          </a:p>
          <a:p>
            <a:pPr fontAlgn="auto">
              <a:spcAft>
                <a:spcPts val="0"/>
              </a:spcAft>
              <a:defRPr/>
            </a:pPr>
            <a:r>
              <a:rPr lang="fr-FR" sz="1050" dirty="0">
                <a:hlinkClick r:id="rId8"/>
              </a:rPr>
              <a:t>ANAES. Prise en charge de la bronchiolite du nourrisson. Conférence de consensus. Septembre 2000.</a:t>
            </a:r>
            <a:endParaRPr lang="fr-FR" sz="1050" dirty="0">
              <a:hlinkClick r:id="rId9"/>
            </a:endParaRPr>
          </a:p>
          <a:p>
            <a:pPr fontAlgn="auto">
              <a:spcAft>
                <a:spcPts val="0"/>
              </a:spcAft>
              <a:defRPr/>
            </a:pPr>
            <a:r>
              <a:rPr lang="fr-FR" sz="1050" dirty="0">
                <a:hlinkClick r:id="rId10"/>
              </a:rPr>
              <a:t>http://www.infectiologie.com/UserFiles/File/medias/Recos/2014-infections-urinaires-pediatrie.pdf</a:t>
            </a:r>
            <a:endParaRPr lang="fr-FR" sz="1050" dirty="0"/>
          </a:p>
          <a:p>
            <a:pPr fontAlgn="auto">
              <a:spcAft>
                <a:spcPts val="0"/>
              </a:spcAft>
              <a:defRPr/>
            </a:pPr>
            <a:r>
              <a:rPr lang="fr-FR" sz="1050" dirty="0">
                <a:hlinkClick r:id="rId11"/>
              </a:rPr>
              <a:t>AFSSAPS. Prescription des antibiotiques par voie locale dans les infections cutanées bactériennes primitives et secondaires. Recommandations. Juillet 2004.</a:t>
            </a:r>
            <a:endParaRPr lang="fr-FR" sz="1050" dirty="0"/>
          </a:p>
          <a:p>
            <a:pPr fontAlgn="auto">
              <a:spcAft>
                <a:spcPts val="0"/>
              </a:spcAft>
              <a:defRPr/>
            </a:pPr>
            <a:r>
              <a:rPr lang="fr-FR" sz="1050" dirty="0">
                <a:hlinkClick r:id="rId5"/>
              </a:rPr>
              <a:t>CMIT. Infections cutanéomuqueuses bactériennes et mycosiques. In : Maladies Infectieuses et Tropicales. E. PILLY, 2010, N° ISBN : 978-2-916641-29-4.</a:t>
            </a:r>
            <a:endParaRPr lang="fr-FR" sz="1050" dirty="0"/>
          </a:p>
          <a:p>
            <a:pPr fontAlgn="auto">
              <a:spcAft>
                <a:spcPts val="0"/>
              </a:spcAft>
              <a:defRPr/>
            </a:pPr>
            <a:r>
              <a:rPr lang="fr-FR" sz="1050" dirty="0">
                <a:hlinkClick r:id="rId12"/>
              </a:rPr>
              <a:t>AFSSAPS. Information sur la réévaluation des pénicillines du groupe M : oxacilline et </a:t>
            </a:r>
            <a:r>
              <a:rPr lang="fr-FR" sz="1050" dirty="0" err="1">
                <a:hlinkClick r:id="rId12"/>
              </a:rPr>
              <a:t>cloxacilline</a:t>
            </a:r>
            <a:r>
              <a:rPr lang="fr-FR" sz="1050" dirty="0">
                <a:hlinkClick r:id="rId12"/>
              </a:rPr>
              <a:t>. Mai 2011.</a:t>
            </a:r>
            <a:endParaRPr lang="fr-FR" sz="1050" dirty="0">
              <a:hlinkClick r:id="rId13"/>
            </a:endParaRPr>
          </a:p>
          <a:p>
            <a:pPr fontAlgn="auto">
              <a:spcAft>
                <a:spcPts val="0"/>
              </a:spcAft>
              <a:defRPr/>
            </a:pPr>
            <a:r>
              <a:rPr lang="fr-FR" sz="1050" dirty="0">
                <a:hlinkClick r:id="rId13"/>
              </a:rPr>
              <a:t>SPILF. 16e conférence en thérapeutique anti-infectieuse. Borréliose de Lyme : démarches diagnostiques, thérapeutiques et préventives. Med Mal Infect. 2007 </a:t>
            </a:r>
            <a:r>
              <a:rPr lang="fr-FR" sz="1050" dirty="0" err="1">
                <a:hlinkClick r:id="rId13"/>
              </a:rPr>
              <a:t>Dec</a:t>
            </a:r>
            <a:r>
              <a:rPr lang="fr-FR" sz="1050" dirty="0">
                <a:hlinkClick r:id="rId13"/>
              </a:rPr>
              <a:t> ; 37 </a:t>
            </a:r>
            <a:r>
              <a:rPr lang="fr-FR" sz="1050" dirty="0" err="1">
                <a:hlinkClick r:id="rId13"/>
              </a:rPr>
              <a:t>Suppl</a:t>
            </a:r>
            <a:r>
              <a:rPr lang="fr-FR" sz="1050" dirty="0">
                <a:hlinkClick r:id="rId13"/>
              </a:rPr>
              <a:t> 3 : S153-74.</a:t>
            </a:r>
            <a:endParaRPr lang="fr-FR" sz="1050" dirty="0"/>
          </a:p>
          <a:p>
            <a:pPr fontAlgn="auto">
              <a:spcAft>
                <a:spcPts val="0"/>
              </a:spcAft>
              <a:defRPr/>
            </a:pPr>
            <a:r>
              <a:rPr lang="fr-FR" sz="1050" dirty="0">
                <a:hlinkClick r:id="rId14"/>
              </a:rPr>
              <a:t>Leroy J. Conduite à tenir devant une piqûre de tique en Franche-Comté. 2012.</a:t>
            </a:r>
            <a:endParaRPr lang="fr-FR" sz="1050" dirty="0">
              <a:hlinkClick r:id="rId15"/>
            </a:endParaRPr>
          </a:p>
          <a:p>
            <a:pPr marL="171450" indent="-171450" fontAlgn="auto">
              <a:spcAft>
                <a:spcPts val="0"/>
              </a:spcAft>
              <a:defRPr/>
            </a:pPr>
            <a:r>
              <a:rPr lang="fr-FR" sz="1050" dirty="0">
                <a:hlinkClick r:id="rId15"/>
              </a:rPr>
              <a:t>Direction Générale de la Santé. INSTRUCTION N° DGS/RI1/DUS/2014/301 du 24 octobre 2014 relative à la prophylaxie des infections invasives à méningocoque</a:t>
            </a:r>
            <a:endParaRPr lang="fr-FR" sz="1050" dirty="0"/>
          </a:p>
          <a:p>
            <a:pPr marL="0" indent="0" fontAlgn="auto">
              <a:spcAft>
                <a:spcPts val="0"/>
              </a:spcAft>
              <a:buFont typeface="Arial" panose="020B0604020202020204" pitchFamily="34" charset="0"/>
              <a:buNone/>
              <a:defRPr/>
            </a:pPr>
            <a:endParaRPr lang="fr-FR" b="1" dirty="0"/>
          </a:p>
        </p:txBody>
      </p:sp>
      <p:sp>
        <p:nvSpPr>
          <p:cNvPr id="2" name="Espace réservé de la date 1"/>
          <p:cNvSpPr>
            <a:spLocks noGrp="1"/>
          </p:cNvSpPr>
          <p:nvPr>
            <p:ph type="dt" sz="quarter" idx="10"/>
          </p:nvPr>
        </p:nvSpPr>
        <p:spPr/>
        <p:txBody>
          <a:bodyPr/>
          <a:lstStyle/>
          <a:p>
            <a:pPr>
              <a:defRPr/>
            </a:pPr>
            <a:fld id="{D65B3335-193F-4F5D-9555-C314519109EC}" type="datetime10">
              <a:rPr lang="fr-FR"/>
              <a:pPr>
                <a:defRPr/>
              </a:pPr>
              <a:t>18:17</a:t>
            </a:fld>
            <a:endParaRPr lang="fr-FR"/>
          </a:p>
        </p:txBody>
      </p:sp>
      <p:sp>
        <p:nvSpPr>
          <p:cNvPr id="5" name="Espace réservé du numéro de diapositive 4"/>
          <p:cNvSpPr>
            <a:spLocks noGrp="1"/>
          </p:cNvSpPr>
          <p:nvPr>
            <p:ph type="sldNum" sz="quarter" idx="12"/>
          </p:nvPr>
        </p:nvSpPr>
        <p:spPr/>
        <p:txBody>
          <a:bodyPr/>
          <a:lstStyle/>
          <a:p>
            <a:pPr>
              <a:defRPr/>
            </a:pPr>
            <a:fld id="{B2B183D9-6F52-4EF0-80D1-A272DB56E6B7}" type="slidenum">
              <a:rPr lang="fr-FR" smtClean="0"/>
              <a:pPr>
                <a:defRPr/>
              </a:pPr>
              <a:t>60</a:t>
            </a:fld>
            <a:endParaRPr lang="fr-FR"/>
          </a:p>
        </p:txBody>
      </p:sp>
    </p:spTree>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93813" y="1557338"/>
            <a:ext cx="9193212" cy="4462462"/>
          </a:xfrm>
        </p:spPr>
        <p:txBody>
          <a:bodyPr rtlCol="0">
            <a:normAutofit fontScale="92500" lnSpcReduction="20000"/>
          </a:bodyPr>
          <a:lstStyle/>
          <a:p>
            <a:pPr fontAlgn="auto">
              <a:spcAft>
                <a:spcPts val="0"/>
              </a:spcAft>
              <a:defRPr/>
            </a:pPr>
            <a:endParaRPr lang="en-US" i="1" dirty="0">
              <a:solidFill>
                <a:srgbClr val="002060"/>
              </a:solidFill>
            </a:endParaRPr>
          </a:p>
          <a:p>
            <a:pPr marL="342900" indent="-342900" fontAlgn="auto">
              <a:spcAft>
                <a:spcPts val="0"/>
              </a:spcAft>
              <a:buFont typeface="Arial" panose="020B0604020202020204" pitchFamily="34" charset="0"/>
              <a:buChar char="•"/>
              <a:defRPr/>
            </a:pPr>
            <a:r>
              <a:rPr lang="en-US" b="1" i="1" dirty="0" err="1">
                <a:solidFill>
                  <a:srgbClr val="002060"/>
                </a:solidFill>
              </a:rPr>
              <a:t>Amoxicilline</a:t>
            </a:r>
            <a:r>
              <a:rPr lang="en-US" i="1" dirty="0">
                <a:solidFill>
                  <a:srgbClr val="002060"/>
                </a:solidFill>
              </a:rPr>
              <a:t> : 80 à 90 mg / kg / jour, </a:t>
            </a:r>
            <a:r>
              <a:rPr lang="en-US" i="1" dirty="0" err="1">
                <a:solidFill>
                  <a:srgbClr val="002060"/>
                </a:solidFill>
              </a:rPr>
              <a:t>en</a:t>
            </a:r>
            <a:r>
              <a:rPr lang="en-US" i="1" dirty="0">
                <a:solidFill>
                  <a:srgbClr val="002060"/>
                </a:solidFill>
              </a:rPr>
              <a:t> 3 </a:t>
            </a:r>
            <a:r>
              <a:rPr lang="en-US" i="1" dirty="0" err="1">
                <a:solidFill>
                  <a:srgbClr val="002060"/>
                </a:solidFill>
              </a:rPr>
              <a:t>prises</a:t>
            </a:r>
            <a:r>
              <a:rPr lang="en-US" i="1" dirty="0">
                <a:solidFill>
                  <a:srgbClr val="002060"/>
                </a:solidFill>
              </a:rPr>
              <a:t>, pendant 8 </a:t>
            </a:r>
            <a:r>
              <a:rPr lang="en-US" i="1" dirty="0" err="1">
                <a:solidFill>
                  <a:srgbClr val="002060"/>
                </a:solidFill>
              </a:rPr>
              <a:t>jours</a:t>
            </a:r>
            <a:endParaRPr lang="en-US" i="1" dirty="0">
              <a:solidFill>
                <a:srgbClr val="002060"/>
              </a:solidFill>
            </a:endParaRPr>
          </a:p>
          <a:p>
            <a:pPr marL="342900" indent="-342900" fontAlgn="auto">
              <a:spcAft>
                <a:spcPts val="0"/>
              </a:spcAft>
              <a:buFont typeface="Arial" panose="020B0604020202020204" pitchFamily="34" charset="0"/>
              <a:buChar char="•"/>
              <a:defRPr/>
            </a:pPr>
            <a:endParaRPr lang="en-US" i="1" dirty="0">
              <a:solidFill>
                <a:srgbClr val="002060"/>
              </a:solidFill>
            </a:endParaRPr>
          </a:p>
          <a:p>
            <a:pPr marL="342900" indent="-342900" fontAlgn="auto">
              <a:spcAft>
                <a:spcPts val="0"/>
              </a:spcAft>
              <a:buFont typeface="Arial" panose="020B0604020202020204" pitchFamily="34" charset="0"/>
              <a:buChar char="•"/>
              <a:defRPr/>
            </a:pPr>
            <a:r>
              <a:rPr lang="en-US" i="1" dirty="0">
                <a:solidFill>
                  <a:srgbClr val="002060"/>
                </a:solidFill>
              </a:rPr>
              <a:t>Si </a:t>
            </a:r>
            <a:r>
              <a:rPr lang="en-US" i="1" dirty="0" err="1">
                <a:solidFill>
                  <a:srgbClr val="002060"/>
                </a:solidFill>
              </a:rPr>
              <a:t>allergie</a:t>
            </a:r>
            <a:r>
              <a:rPr lang="en-US" i="1" dirty="0">
                <a:solidFill>
                  <a:srgbClr val="002060"/>
                </a:solidFill>
              </a:rPr>
              <a:t> </a:t>
            </a:r>
            <a:r>
              <a:rPr lang="en-US" i="1" dirty="0" err="1">
                <a:solidFill>
                  <a:srgbClr val="002060"/>
                </a:solidFill>
              </a:rPr>
              <a:t>peni</a:t>
            </a:r>
            <a:r>
              <a:rPr lang="en-US" i="1" dirty="0">
                <a:solidFill>
                  <a:srgbClr val="002060"/>
                </a:solidFill>
              </a:rPr>
              <a:t> : </a:t>
            </a:r>
            <a:r>
              <a:rPr lang="en-US" b="1" i="1" dirty="0" err="1">
                <a:solidFill>
                  <a:srgbClr val="002060"/>
                </a:solidFill>
              </a:rPr>
              <a:t>Cefpodoxime</a:t>
            </a:r>
            <a:r>
              <a:rPr lang="en-US" i="1" dirty="0">
                <a:solidFill>
                  <a:srgbClr val="002060"/>
                </a:solidFill>
              </a:rPr>
              <a:t> : dose </a:t>
            </a:r>
            <a:r>
              <a:rPr lang="en-US" i="1" dirty="0" err="1">
                <a:solidFill>
                  <a:srgbClr val="002060"/>
                </a:solidFill>
              </a:rPr>
              <a:t>poids</a:t>
            </a:r>
            <a:r>
              <a:rPr lang="en-US" i="1" dirty="0">
                <a:solidFill>
                  <a:srgbClr val="002060"/>
                </a:solidFill>
              </a:rPr>
              <a:t> </a:t>
            </a:r>
            <a:r>
              <a:rPr lang="en-US" i="1" dirty="0" err="1">
                <a:solidFill>
                  <a:srgbClr val="002060"/>
                </a:solidFill>
              </a:rPr>
              <a:t>deux</a:t>
            </a:r>
            <a:r>
              <a:rPr lang="en-US" i="1" dirty="0">
                <a:solidFill>
                  <a:srgbClr val="002060"/>
                </a:solidFill>
              </a:rPr>
              <a:t> </a:t>
            </a:r>
            <a:r>
              <a:rPr lang="en-US" i="1" dirty="0" err="1">
                <a:solidFill>
                  <a:srgbClr val="002060"/>
                </a:solidFill>
              </a:rPr>
              <a:t>fois</a:t>
            </a:r>
            <a:r>
              <a:rPr lang="en-US" i="1" dirty="0">
                <a:solidFill>
                  <a:srgbClr val="002060"/>
                </a:solidFill>
              </a:rPr>
              <a:t> par jour / 8 </a:t>
            </a:r>
            <a:r>
              <a:rPr lang="en-US" i="1" dirty="0" err="1">
                <a:solidFill>
                  <a:srgbClr val="002060"/>
                </a:solidFill>
              </a:rPr>
              <a:t>jours</a:t>
            </a:r>
            <a:endParaRPr lang="en-US" i="1" dirty="0">
              <a:solidFill>
                <a:srgbClr val="002060"/>
              </a:solidFill>
            </a:endParaRPr>
          </a:p>
          <a:p>
            <a:pPr marL="342900" indent="-342900" fontAlgn="auto">
              <a:spcAft>
                <a:spcPts val="0"/>
              </a:spcAft>
              <a:buFont typeface="Arial" panose="020B0604020202020204" pitchFamily="34" charset="0"/>
              <a:buChar char="•"/>
              <a:defRPr/>
            </a:pPr>
            <a:endParaRPr lang="en-US" i="1" dirty="0">
              <a:solidFill>
                <a:srgbClr val="002060"/>
              </a:solidFill>
            </a:endParaRPr>
          </a:p>
          <a:p>
            <a:pPr marL="342900" indent="-342900" fontAlgn="auto">
              <a:spcAft>
                <a:spcPts val="0"/>
              </a:spcAft>
              <a:buFont typeface="Arial" panose="020B0604020202020204" pitchFamily="34" charset="0"/>
              <a:buChar char="•"/>
              <a:defRPr/>
            </a:pPr>
            <a:r>
              <a:rPr lang="en-US" i="1" dirty="0">
                <a:solidFill>
                  <a:srgbClr val="002060"/>
                </a:solidFill>
              </a:rPr>
              <a:t>Si </a:t>
            </a:r>
            <a:r>
              <a:rPr lang="en-US" i="1" dirty="0" err="1">
                <a:solidFill>
                  <a:srgbClr val="002060"/>
                </a:solidFill>
              </a:rPr>
              <a:t>allergie</a:t>
            </a:r>
            <a:r>
              <a:rPr lang="en-US" i="1" dirty="0">
                <a:solidFill>
                  <a:srgbClr val="002060"/>
                </a:solidFill>
              </a:rPr>
              <a:t> Beta </a:t>
            </a:r>
            <a:r>
              <a:rPr lang="en-US" i="1" dirty="0" err="1">
                <a:solidFill>
                  <a:srgbClr val="002060"/>
                </a:solidFill>
              </a:rPr>
              <a:t>lactamines</a:t>
            </a:r>
            <a:r>
              <a:rPr lang="en-US" i="1" dirty="0">
                <a:solidFill>
                  <a:srgbClr val="002060"/>
                </a:solidFill>
              </a:rPr>
              <a:t> : </a:t>
            </a:r>
            <a:r>
              <a:rPr lang="en-US" b="1" i="1" dirty="0">
                <a:solidFill>
                  <a:srgbClr val="002060"/>
                </a:solidFill>
              </a:rPr>
              <a:t>Bactrim</a:t>
            </a:r>
            <a:r>
              <a:rPr lang="en-US" i="1" dirty="0">
                <a:solidFill>
                  <a:srgbClr val="002060"/>
                </a:solidFill>
              </a:rPr>
              <a:t> : 30 mg / kg / jour </a:t>
            </a:r>
            <a:r>
              <a:rPr lang="en-US" i="1" dirty="0" err="1">
                <a:solidFill>
                  <a:srgbClr val="002060"/>
                </a:solidFill>
              </a:rPr>
              <a:t>en</a:t>
            </a:r>
            <a:r>
              <a:rPr lang="en-US" i="1" dirty="0">
                <a:solidFill>
                  <a:srgbClr val="002060"/>
                </a:solidFill>
              </a:rPr>
              <a:t> </a:t>
            </a:r>
            <a:r>
              <a:rPr lang="en-US" i="1" dirty="0" err="1">
                <a:solidFill>
                  <a:srgbClr val="002060"/>
                </a:solidFill>
              </a:rPr>
              <a:t>deux</a:t>
            </a:r>
            <a:r>
              <a:rPr lang="en-US" i="1" dirty="0">
                <a:solidFill>
                  <a:srgbClr val="002060"/>
                </a:solidFill>
              </a:rPr>
              <a:t> </a:t>
            </a:r>
            <a:r>
              <a:rPr lang="en-US" i="1" dirty="0" err="1">
                <a:solidFill>
                  <a:srgbClr val="002060"/>
                </a:solidFill>
              </a:rPr>
              <a:t>prises</a:t>
            </a:r>
            <a:r>
              <a:rPr lang="en-US" i="1" dirty="0">
                <a:solidFill>
                  <a:srgbClr val="002060"/>
                </a:solidFill>
              </a:rPr>
              <a:t> pendant 8 </a:t>
            </a:r>
            <a:r>
              <a:rPr lang="en-US" i="1" dirty="0" err="1">
                <a:solidFill>
                  <a:srgbClr val="002060"/>
                </a:solidFill>
              </a:rPr>
              <a:t>jours</a:t>
            </a:r>
            <a:endParaRPr lang="en-US" i="1" dirty="0">
              <a:solidFill>
                <a:srgbClr val="002060"/>
              </a:solidFill>
            </a:endParaRPr>
          </a:p>
          <a:p>
            <a:pPr marL="342900" indent="-342900" fontAlgn="auto">
              <a:spcAft>
                <a:spcPts val="0"/>
              </a:spcAft>
              <a:buFont typeface="Arial" panose="020B0604020202020204" pitchFamily="34" charset="0"/>
              <a:buChar char="•"/>
              <a:defRPr/>
            </a:pPr>
            <a:endParaRPr lang="en-US" i="1" dirty="0">
              <a:solidFill>
                <a:srgbClr val="002060"/>
              </a:solidFill>
            </a:endParaRPr>
          </a:p>
          <a:p>
            <a:pPr marL="342900" indent="-342900" fontAlgn="auto">
              <a:spcAft>
                <a:spcPts val="0"/>
              </a:spcAft>
              <a:buFont typeface="Arial" panose="020B0604020202020204" pitchFamily="34" charset="0"/>
              <a:buChar char="•"/>
              <a:defRPr/>
            </a:pPr>
            <a:r>
              <a:rPr lang="en-US" i="1" dirty="0">
                <a:solidFill>
                  <a:srgbClr val="002060"/>
                </a:solidFill>
              </a:rPr>
              <a:t>Paracetamol </a:t>
            </a:r>
            <a:r>
              <a:rPr lang="en-US" i="1" dirty="0" err="1">
                <a:solidFill>
                  <a:srgbClr val="002060"/>
                </a:solidFill>
              </a:rPr>
              <a:t>uniquement</a:t>
            </a:r>
            <a:r>
              <a:rPr lang="en-US" i="1" dirty="0">
                <a:solidFill>
                  <a:srgbClr val="002060"/>
                </a:solidFill>
              </a:rPr>
              <a:t> : 15 mg/kg </a:t>
            </a:r>
            <a:r>
              <a:rPr lang="en-US" i="1" dirty="0" err="1">
                <a:solidFill>
                  <a:srgbClr val="002060"/>
                </a:solidFill>
              </a:rPr>
              <a:t>toutes</a:t>
            </a:r>
            <a:r>
              <a:rPr lang="en-US" i="1" dirty="0">
                <a:solidFill>
                  <a:srgbClr val="002060"/>
                </a:solidFill>
              </a:rPr>
              <a:t> les 6 </a:t>
            </a:r>
            <a:r>
              <a:rPr lang="en-US" i="1" dirty="0" err="1">
                <a:solidFill>
                  <a:srgbClr val="002060"/>
                </a:solidFill>
              </a:rPr>
              <a:t>heures</a:t>
            </a:r>
            <a:r>
              <a:rPr lang="en-US" i="1" dirty="0">
                <a:solidFill>
                  <a:srgbClr val="002060"/>
                </a:solidFill>
              </a:rPr>
              <a:t>.</a:t>
            </a:r>
          </a:p>
          <a:p>
            <a:pPr marL="342900" indent="-342900" fontAlgn="auto">
              <a:spcAft>
                <a:spcPts val="0"/>
              </a:spcAft>
              <a:buFont typeface="Arial" panose="020B0604020202020204" pitchFamily="34" charset="0"/>
              <a:buChar char="•"/>
              <a:defRPr/>
            </a:pPr>
            <a:endParaRPr lang="en-US" i="1" dirty="0">
              <a:solidFill>
                <a:srgbClr val="002060"/>
              </a:solidFill>
            </a:endParaRPr>
          </a:p>
          <a:p>
            <a:pPr marL="342900" indent="-342900" fontAlgn="auto">
              <a:spcAft>
                <a:spcPts val="0"/>
              </a:spcAft>
              <a:buFont typeface="Arial" panose="020B0604020202020204" pitchFamily="34" charset="0"/>
              <a:buChar char="•"/>
              <a:defRPr/>
            </a:pPr>
            <a:r>
              <a:rPr lang="en-US" i="1" dirty="0">
                <a:solidFill>
                  <a:srgbClr val="002060"/>
                </a:solidFill>
              </a:rPr>
              <a:t>Pas </a:t>
            </a:r>
            <a:r>
              <a:rPr lang="en-US" i="1" dirty="0" err="1">
                <a:solidFill>
                  <a:srgbClr val="002060"/>
                </a:solidFill>
              </a:rPr>
              <a:t>d’AINS</a:t>
            </a:r>
            <a:r>
              <a:rPr lang="en-US" i="1" dirty="0">
                <a:solidFill>
                  <a:srgbClr val="002060"/>
                </a:solidFill>
              </a:rPr>
              <a:t>, Pas de </a:t>
            </a:r>
            <a:r>
              <a:rPr lang="en-US" i="1" dirty="0" err="1">
                <a:solidFill>
                  <a:srgbClr val="002060"/>
                </a:solidFill>
              </a:rPr>
              <a:t>corticoide</a:t>
            </a:r>
            <a:r>
              <a:rPr lang="en-US" i="1" dirty="0">
                <a:solidFill>
                  <a:srgbClr val="002060"/>
                </a:solidFill>
              </a:rPr>
              <a:t>, Pas de </a:t>
            </a:r>
            <a:r>
              <a:rPr lang="en-US" i="1" dirty="0" err="1">
                <a:solidFill>
                  <a:srgbClr val="002060"/>
                </a:solidFill>
              </a:rPr>
              <a:t>mucolytique</a:t>
            </a:r>
            <a:r>
              <a:rPr lang="en-US" i="1" dirty="0">
                <a:solidFill>
                  <a:srgbClr val="002060"/>
                </a:solidFill>
              </a:rPr>
              <a:t>, Pas de </a:t>
            </a:r>
            <a:r>
              <a:rPr lang="en-US" i="1" dirty="0" err="1">
                <a:solidFill>
                  <a:srgbClr val="002060"/>
                </a:solidFill>
              </a:rPr>
              <a:t>goutte</a:t>
            </a:r>
            <a:r>
              <a:rPr lang="en-US" i="1" dirty="0">
                <a:solidFill>
                  <a:srgbClr val="002060"/>
                </a:solidFill>
              </a:rPr>
              <a:t> </a:t>
            </a:r>
            <a:r>
              <a:rPr lang="en-US" i="1" dirty="0" err="1">
                <a:solidFill>
                  <a:srgbClr val="002060"/>
                </a:solidFill>
              </a:rPr>
              <a:t>auriculaire</a:t>
            </a:r>
            <a:endParaRPr lang="en-US" i="1" dirty="0">
              <a:solidFill>
                <a:srgbClr val="002060"/>
              </a:solidFill>
            </a:endParaRPr>
          </a:p>
          <a:p>
            <a:pPr fontAlgn="auto">
              <a:spcAft>
                <a:spcPts val="0"/>
              </a:spcAft>
              <a:defRPr/>
            </a:pPr>
            <a:endParaRPr lang="en-US" i="1" dirty="0">
              <a:solidFill>
                <a:srgbClr val="002060"/>
              </a:solidFill>
            </a:endParaRPr>
          </a:p>
          <a:p>
            <a:pPr marL="342900" indent="-342900" fontAlgn="auto">
              <a:spcAft>
                <a:spcPts val="0"/>
              </a:spcAft>
              <a:buFont typeface="Arial" panose="020B0604020202020204" pitchFamily="34" charset="0"/>
              <a:buChar char="•"/>
              <a:defRPr/>
            </a:pPr>
            <a:r>
              <a:rPr lang="en-US" i="1" dirty="0">
                <a:solidFill>
                  <a:srgbClr val="002060"/>
                </a:solidFill>
              </a:rPr>
              <a:t>Si </a:t>
            </a:r>
            <a:r>
              <a:rPr lang="en-US" i="1" dirty="0" err="1">
                <a:solidFill>
                  <a:srgbClr val="002060"/>
                </a:solidFill>
              </a:rPr>
              <a:t>tympans</a:t>
            </a:r>
            <a:r>
              <a:rPr lang="en-US" i="1" dirty="0">
                <a:solidFill>
                  <a:srgbClr val="002060"/>
                </a:solidFill>
              </a:rPr>
              <a:t> mal </a:t>
            </a:r>
            <a:r>
              <a:rPr lang="en-US" i="1" dirty="0" err="1">
                <a:solidFill>
                  <a:srgbClr val="002060"/>
                </a:solidFill>
              </a:rPr>
              <a:t>vus</a:t>
            </a:r>
            <a:r>
              <a:rPr lang="en-US" i="1" dirty="0">
                <a:solidFill>
                  <a:srgbClr val="002060"/>
                </a:solidFill>
              </a:rPr>
              <a:t>, avec </a:t>
            </a:r>
            <a:r>
              <a:rPr lang="en-US" i="1" dirty="0" err="1">
                <a:solidFill>
                  <a:srgbClr val="002060"/>
                </a:solidFill>
              </a:rPr>
              <a:t>difficultés</a:t>
            </a:r>
            <a:r>
              <a:rPr lang="en-US" i="1" dirty="0">
                <a:solidFill>
                  <a:srgbClr val="002060"/>
                </a:solidFill>
              </a:rPr>
              <a:t> pour </a:t>
            </a:r>
            <a:r>
              <a:rPr lang="en-US" i="1" dirty="0" err="1">
                <a:solidFill>
                  <a:srgbClr val="002060"/>
                </a:solidFill>
              </a:rPr>
              <a:t>nettoyer</a:t>
            </a:r>
            <a:r>
              <a:rPr lang="en-US" i="1" dirty="0">
                <a:solidFill>
                  <a:srgbClr val="002060"/>
                </a:solidFill>
              </a:rPr>
              <a:t> les CAE : </a:t>
            </a:r>
          </a:p>
          <a:p>
            <a:pPr marL="800100" lvl="1" indent="-342900" fontAlgn="auto">
              <a:spcAft>
                <a:spcPts val="0"/>
              </a:spcAft>
              <a:buFont typeface="Arial" panose="020B0604020202020204" pitchFamily="34" charset="0"/>
              <a:buChar char="•"/>
              <a:defRPr/>
            </a:pPr>
            <a:r>
              <a:rPr lang="en-US" i="1" dirty="0">
                <a:solidFill>
                  <a:srgbClr val="002060"/>
                </a:solidFill>
              </a:rPr>
              <a:t>Avant </a:t>
            </a:r>
            <a:r>
              <a:rPr lang="en-US" i="1" dirty="0" err="1">
                <a:solidFill>
                  <a:srgbClr val="002060"/>
                </a:solidFill>
              </a:rPr>
              <a:t>deux</a:t>
            </a:r>
            <a:r>
              <a:rPr lang="en-US" i="1" dirty="0">
                <a:solidFill>
                  <a:srgbClr val="002060"/>
                </a:solidFill>
              </a:rPr>
              <a:t> </a:t>
            </a:r>
            <a:r>
              <a:rPr lang="en-US" i="1" dirty="0" err="1">
                <a:solidFill>
                  <a:srgbClr val="002060"/>
                </a:solidFill>
              </a:rPr>
              <a:t>ans</a:t>
            </a:r>
            <a:r>
              <a:rPr lang="en-US" i="1" dirty="0">
                <a:solidFill>
                  <a:srgbClr val="002060"/>
                </a:solidFill>
              </a:rPr>
              <a:t> : AVIS ORL </a:t>
            </a:r>
            <a:r>
              <a:rPr lang="en-US" i="1" dirty="0" err="1">
                <a:solidFill>
                  <a:srgbClr val="002060"/>
                </a:solidFill>
              </a:rPr>
              <a:t>nécessaire</a:t>
            </a:r>
            <a:r>
              <a:rPr lang="en-US" i="1" dirty="0">
                <a:solidFill>
                  <a:srgbClr val="002060"/>
                </a:solidFill>
              </a:rPr>
              <a:t>.</a:t>
            </a:r>
          </a:p>
          <a:p>
            <a:pPr marL="800100" lvl="1" indent="-342900" fontAlgn="auto">
              <a:spcAft>
                <a:spcPts val="0"/>
              </a:spcAft>
              <a:buFont typeface="Arial" panose="020B0604020202020204" pitchFamily="34" charset="0"/>
              <a:buChar char="•"/>
              <a:defRPr/>
            </a:pPr>
            <a:r>
              <a:rPr lang="en-US" i="1" dirty="0">
                <a:solidFill>
                  <a:srgbClr val="002060"/>
                </a:solidFill>
              </a:rPr>
              <a:t>Après </a:t>
            </a:r>
            <a:r>
              <a:rPr lang="en-US" i="1" dirty="0" err="1">
                <a:solidFill>
                  <a:srgbClr val="002060"/>
                </a:solidFill>
              </a:rPr>
              <a:t>deux</a:t>
            </a:r>
            <a:r>
              <a:rPr lang="en-US" i="1" dirty="0">
                <a:solidFill>
                  <a:srgbClr val="002060"/>
                </a:solidFill>
              </a:rPr>
              <a:t> </a:t>
            </a:r>
            <a:r>
              <a:rPr lang="en-US" i="1" dirty="0" err="1">
                <a:solidFill>
                  <a:srgbClr val="002060"/>
                </a:solidFill>
              </a:rPr>
              <a:t>ans</a:t>
            </a:r>
            <a:r>
              <a:rPr lang="en-US" i="1" dirty="0">
                <a:solidFill>
                  <a:srgbClr val="002060"/>
                </a:solidFill>
              </a:rPr>
              <a:t> : </a:t>
            </a:r>
            <a:r>
              <a:rPr lang="en-US" i="1" dirty="0" err="1">
                <a:solidFill>
                  <a:srgbClr val="002060"/>
                </a:solidFill>
              </a:rPr>
              <a:t>en</a:t>
            </a:r>
            <a:r>
              <a:rPr lang="en-US" i="1" dirty="0">
                <a:solidFill>
                  <a:srgbClr val="002060"/>
                </a:solidFill>
              </a:rPr>
              <a:t> </a:t>
            </a:r>
            <a:r>
              <a:rPr lang="en-US" i="1" dirty="0" err="1">
                <a:solidFill>
                  <a:srgbClr val="002060"/>
                </a:solidFill>
              </a:rPr>
              <a:t>l’absence</a:t>
            </a:r>
            <a:r>
              <a:rPr lang="en-US" i="1" dirty="0">
                <a:solidFill>
                  <a:srgbClr val="002060"/>
                </a:solidFill>
              </a:rPr>
              <a:t> </a:t>
            </a:r>
            <a:r>
              <a:rPr lang="en-US" i="1" dirty="0" err="1">
                <a:solidFill>
                  <a:srgbClr val="002060"/>
                </a:solidFill>
              </a:rPr>
              <a:t>d’otalgie</a:t>
            </a:r>
            <a:r>
              <a:rPr lang="en-US" i="1" dirty="0">
                <a:solidFill>
                  <a:srgbClr val="002060"/>
                </a:solidFill>
              </a:rPr>
              <a:t>, le diagnostic </a:t>
            </a:r>
            <a:r>
              <a:rPr lang="en-US" i="1" dirty="0" err="1">
                <a:solidFill>
                  <a:srgbClr val="002060"/>
                </a:solidFill>
              </a:rPr>
              <a:t>d’OMAP</a:t>
            </a:r>
            <a:r>
              <a:rPr lang="en-US" i="1" dirty="0">
                <a:solidFill>
                  <a:srgbClr val="002060"/>
                </a:solidFill>
              </a:rPr>
              <a:t> </a:t>
            </a:r>
            <a:r>
              <a:rPr lang="en-US" i="1" dirty="0" err="1">
                <a:solidFill>
                  <a:srgbClr val="002060"/>
                </a:solidFill>
              </a:rPr>
              <a:t>est</a:t>
            </a:r>
            <a:r>
              <a:rPr lang="en-US" i="1" dirty="0">
                <a:solidFill>
                  <a:srgbClr val="002060"/>
                </a:solidFill>
              </a:rPr>
              <a:t> </a:t>
            </a:r>
            <a:r>
              <a:rPr lang="en-US" i="1" dirty="0" err="1">
                <a:solidFill>
                  <a:srgbClr val="002060"/>
                </a:solidFill>
              </a:rPr>
              <a:t>très</a:t>
            </a:r>
            <a:r>
              <a:rPr lang="en-US" i="1" dirty="0">
                <a:solidFill>
                  <a:srgbClr val="002060"/>
                </a:solidFill>
              </a:rPr>
              <a:t> improbable</a:t>
            </a:r>
          </a:p>
          <a:p>
            <a:pPr fontAlgn="auto">
              <a:spcAft>
                <a:spcPts val="0"/>
              </a:spcAft>
              <a:defRPr/>
            </a:pPr>
            <a:endParaRPr lang="en-US" i="1" dirty="0">
              <a:solidFill>
                <a:srgbClr val="002060"/>
              </a:solidFill>
            </a:endParaRPr>
          </a:p>
          <a:p>
            <a:pPr fontAlgn="auto">
              <a:spcAft>
                <a:spcPts val="0"/>
              </a:spcAft>
              <a:defRPr/>
            </a:pPr>
            <a:endParaRPr lang="en-US" i="1" dirty="0">
              <a:solidFill>
                <a:srgbClr val="002060"/>
              </a:solidFill>
            </a:endParaRPr>
          </a:p>
          <a:p>
            <a:pPr fontAlgn="auto">
              <a:spcAft>
                <a:spcPts val="0"/>
              </a:spcAft>
              <a:defRPr/>
            </a:pPr>
            <a:endParaRPr lang="en-US" dirty="0"/>
          </a:p>
        </p:txBody>
      </p:sp>
      <p:pic>
        <p:nvPicPr>
          <p:cNvPr id="15363" name="Imag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14463" y="404813"/>
            <a:ext cx="9205912"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Rectangle 4"/>
          <p:cNvSpPr>
            <a:spLocks noChangeArrowheads="1"/>
          </p:cNvSpPr>
          <p:nvPr/>
        </p:nvSpPr>
        <p:spPr bwMode="auto">
          <a:xfrm>
            <a:off x="1557338" y="1089025"/>
            <a:ext cx="84248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Euphemia"/>
              </a:defRPr>
            </a:lvl1pPr>
            <a:lvl2pPr marL="742950" indent="-285750">
              <a:defRPr>
                <a:solidFill>
                  <a:schemeClr val="tx1"/>
                </a:solidFill>
                <a:latin typeface="Euphemia"/>
              </a:defRPr>
            </a:lvl2pPr>
            <a:lvl3pPr marL="1143000" indent="-228600">
              <a:defRPr>
                <a:solidFill>
                  <a:schemeClr val="tx1"/>
                </a:solidFill>
                <a:latin typeface="Euphemia"/>
              </a:defRPr>
            </a:lvl3pPr>
            <a:lvl4pPr marL="1600200" indent="-228600">
              <a:defRPr>
                <a:solidFill>
                  <a:schemeClr val="tx1"/>
                </a:solidFill>
                <a:latin typeface="Euphemia"/>
              </a:defRPr>
            </a:lvl4pPr>
            <a:lvl5pPr marL="2057400" indent="-228600">
              <a:defRPr>
                <a:solidFill>
                  <a:schemeClr val="tx1"/>
                </a:solidFill>
                <a:latin typeface="Euphemia"/>
              </a:defRPr>
            </a:lvl5pPr>
            <a:lvl6pPr marL="2514600" indent="-228600" fontAlgn="base">
              <a:spcBef>
                <a:spcPct val="0"/>
              </a:spcBef>
              <a:spcAft>
                <a:spcPct val="0"/>
              </a:spcAft>
              <a:defRPr>
                <a:solidFill>
                  <a:schemeClr val="tx1"/>
                </a:solidFill>
                <a:latin typeface="Euphemia"/>
              </a:defRPr>
            </a:lvl6pPr>
            <a:lvl7pPr marL="2971800" indent="-228600" fontAlgn="base">
              <a:spcBef>
                <a:spcPct val="0"/>
              </a:spcBef>
              <a:spcAft>
                <a:spcPct val="0"/>
              </a:spcAft>
              <a:defRPr>
                <a:solidFill>
                  <a:schemeClr val="tx1"/>
                </a:solidFill>
                <a:latin typeface="Euphemia"/>
              </a:defRPr>
            </a:lvl7pPr>
            <a:lvl8pPr marL="3429000" indent="-228600" fontAlgn="base">
              <a:spcBef>
                <a:spcPct val="0"/>
              </a:spcBef>
              <a:spcAft>
                <a:spcPct val="0"/>
              </a:spcAft>
              <a:defRPr>
                <a:solidFill>
                  <a:schemeClr val="tx1"/>
                </a:solidFill>
                <a:latin typeface="Euphemia"/>
              </a:defRPr>
            </a:lvl8pPr>
            <a:lvl9pPr marL="3886200" indent="-228600" fontAlgn="base">
              <a:spcBef>
                <a:spcPct val="0"/>
              </a:spcBef>
              <a:spcAft>
                <a:spcPct val="0"/>
              </a:spcAft>
              <a:defRPr>
                <a:solidFill>
                  <a:schemeClr val="tx1"/>
                </a:solidFill>
                <a:latin typeface="Euphemia"/>
              </a:defRPr>
            </a:lvl9pPr>
          </a:lstStyle>
          <a:p>
            <a:pPr eaLnBrk="1" hangingPunct="1"/>
            <a:r>
              <a:rPr lang="en-US" altLang="fr-FR" sz="2000" b="1" u="sng">
                <a:solidFill>
                  <a:srgbClr val="0070C0"/>
                </a:solidFill>
              </a:rPr>
              <a:t>Infections ORL et des V.A.S</a:t>
            </a:r>
            <a:r>
              <a:rPr lang="en-US" altLang="fr-FR" sz="2000" b="1">
                <a:solidFill>
                  <a:srgbClr val="0070C0"/>
                </a:solidFill>
              </a:rPr>
              <a:t>					</a:t>
            </a:r>
            <a:r>
              <a:rPr lang="en-US" altLang="fr-FR" sz="2000" b="1" u="sng">
                <a:solidFill>
                  <a:srgbClr val="0070C0"/>
                </a:solidFill>
              </a:rPr>
              <a:t>OMAP</a:t>
            </a:r>
            <a:endParaRPr lang="fr-FR" altLang="fr-FR" sz="2000"/>
          </a:p>
        </p:txBody>
      </p:sp>
      <p:sp>
        <p:nvSpPr>
          <p:cNvPr id="2" name="Espace réservé de la date 1"/>
          <p:cNvSpPr>
            <a:spLocks noGrp="1"/>
          </p:cNvSpPr>
          <p:nvPr>
            <p:ph type="dt" sz="quarter" idx="10"/>
          </p:nvPr>
        </p:nvSpPr>
        <p:spPr/>
        <p:txBody>
          <a:bodyPr/>
          <a:lstStyle/>
          <a:p>
            <a:pPr>
              <a:defRPr/>
            </a:pPr>
            <a:fld id="{A8755855-0C55-487F-8538-859EB98FE93B}" type="datetime10">
              <a:rPr lang="fr-FR"/>
              <a:pPr>
                <a:defRPr/>
              </a:pPr>
              <a:t>18:17</a:t>
            </a:fld>
            <a:endParaRPr lang="fr-FR"/>
          </a:p>
        </p:txBody>
      </p:sp>
      <p:sp>
        <p:nvSpPr>
          <p:cNvPr id="6" name="Espace réservé du numéro de diapositive 5"/>
          <p:cNvSpPr>
            <a:spLocks noGrp="1"/>
          </p:cNvSpPr>
          <p:nvPr>
            <p:ph type="sldNum" sz="quarter" idx="12"/>
          </p:nvPr>
        </p:nvSpPr>
        <p:spPr/>
        <p:txBody>
          <a:bodyPr/>
          <a:lstStyle/>
          <a:p>
            <a:pPr>
              <a:defRPr/>
            </a:pPr>
            <a:fld id="{F5A0856E-0D1C-4CDF-A288-6086CBA69D11}" type="slidenum">
              <a:rPr lang="fr-FR" smtClean="0"/>
              <a:pPr>
                <a:defRPr/>
              </a:pPr>
              <a:t>7</a:t>
            </a:fld>
            <a:endParaRPr lang="fr-FR"/>
          </a:p>
        </p:txBody>
      </p:sp>
    </p:spTree>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Placeholder 2"/>
          <p:cNvSpPr>
            <a:spLocks noGrp="1"/>
          </p:cNvSpPr>
          <p:nvPr>
            <p:ph type="body" idx="1"/>
          </p:nvPr>
        </p:nvSpPr>
        <p:spPr>
          <a:xfrm>
            <a:off x="1293813" y="1700213"/>
            <a:ext cx="9193212" cy="4319587"/>
          </a:xfrm>
        </p:spPr>
        <p:txBody>
          <a:bodyPr/>
          <a:lstStyle/>
          <a:p>
            <a:pPr>
              <a:spcBef>
                <a:spcPct val="0"/>
              </a:spcBef>
            </a:pPr>
            <a:r>
              <a:rPr lang="en-US" altLang="fr-FR" i="1">
                <a:solidFill>
                  <a:srgbClr val="002060"/>
                </a:solidFill>
              </a:rPr>
              <a:t>Vous revoyez Etienne 4 jours plus tard. La Maman est de plus en plus inquiète, car il est toujours fébrile. Le sommeil est toujours agité. Il touche régulièrement son oreille. L’otite moyenne aigue purulente est toujours apparente à l’examen otoscopique. Quelle est votre attitude ?</a:t>
            </a:r>
            <a:endParaRPr lang="en-US" altLang="fr-FR"/>
          </a:p>
        </p:txBody>
      </p:sp>
      <p:pic>
        <p:nvPicPr>
          <p:cNvPr id="16387" name="Imag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14463" y="404813"/>
            <a:ext cx="9205912"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Rectangle 4"/>
          <p:cNvSpPr>
            <a:spLocks noChangeArrowheads="1"/>
          </p:cNvSpPr>
          <p:nvPr/>
        </p:nvSpPr>
        <p:spPr bwMode="auto">
          <a:xfrm>
            <a:off x="1557338" y="1089025"/>
            <a:ext cx="87137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Euphemia"/>
              </a:defRPr>
            </a:lvl1pPr>
            <a:lvl2pPr marL="742950" indent="-285750">
              <a:defRPr>
                <a:solidFill>
                  <a:schemeClr val="tx1"/>
                </a:solidFill>
                <a:latin typeface="Euphemia"/>
              </a:defRPr>
            </a:lvl2pPr>
            <a:lvl3pPr marL="1143000" indent="-228600">
              <a:defRPr>
                <a:solidFill>
                  <a:schemeClr val="tx1"/>
                </a:solidFill>
                <a:latin typeface="Euphemia"/>
              </a:defRPr>
            </a:lvl3pPr>
            <a:lvl4pPr marL="1600200" indent="-228600">
              <a:defRPr>
                <a:solidFill>
                  <a:schemeClr val="tx1"/>
                </a:solidFill>
                <a:latin typeface="Euphemia"/>
              </a:defRPr>
            </a:lvl4pPr>
            <a:lvl5pPr marL="2057400" indent="-228600">
              <a:defRPr>
                <a:solidFill>
                  <a:schemeClr val="tx1"/>
                </a:solidFill>
                <a:latin typeface="Euphemia"/>
              </a:defRPr>
            </a:lvl5pPr>
            <a:lvl6pPr marL="2514600" indent="-228600" fontAlgn="base">
              <a:spcBef>
                <a:spcPct val="0"/>
              </a:spcBef>
              <a:spcAft>
                <a:spcPct val="0"/>
              </a:spcAft>
              <a:defRPr>
                <a:solidFill>
                  <a:schemeClr val="tx1"/>
                </a:solidFill>
                <a:latin typeface="Euphemia"/>
              </a:defRPr>
            </a:lvl6pPr>
            <a:lvl7pPr marL="2971800" indent="-228600" fontAlgn="base">
              <a:spcBef>
                <a:spcPct val="0"/>
              </a:spcBef>
              <a:spcAft>
                <a:spcPct val="0"/>
              </a:spcAft>
              <a:defRPr>
                <a:solidFill>
                  <a:schemeClr val="tx1"/>
                </a:solidFill>
                <a:latin typeface="Euphemia"/>
              </a:defRPr>
            </a:lvl7pPr>
            <a:lvl8pPr marL="3429000" indent="-228600" fontAlgn="base">
              <a:spcBef>
                <a:spcPct val="0"/>
              </a:spcBef>
              <a:spcAft>
                <a:spcPct val="0"/>
              </a:spcAft>
              <a:defRPr>
                <a:solidFill>
                  <a:schemeClr val="tx1"/>
                </a:solidFill>
                <a:latin typeface="Euphemia"/>
              </a:defRPr>
            </a:lvl8pPr>
            <a:lvl9pPr marL="3886200" indent="-228600" fontAlgn="base">
              <a:spcBef>
                <a:spcPct val="0"/>
              </a:spcBef>
              <a:spcAft>
                <a:spcPct val="0"/>
              </a:spcAft>
              <a:defRPr>
                <a:solidFill>
                  <a:schemeClr val="tx1"/>
                </a:solidFill>
                <a:latin typeface="Euphemia"/>
              </a:defRPr>
            </a:lvl9pPr>
          </a:lstStyle>
          <a:p>
            <a:pPr eaLnBrk="1" hangingPunct="1"/>
            <a:r>
              <a:rPr lang="en-US" altLang="fr-FR" sz="2000" b="1" u="sng">
                <a:solidFill>
                  <a:srgbClr val="0070C0"/>
                </a:solidFill>
              </a:rPr>
              <a:t>Infections ORL et des V.A.S</a:t>
            </a:r>
            <a:r>
              <a:rPr lang="en-US" altLang="fr-FR" sz="2000" b="1">
                <a:solidFill>
                  <a:srgbClr val="0070C0"/>
                </a:solidFill>
              </a:rPr>
              <a:t>					</a:t>
            </a:r>
            <a:r>
              <a:rPr lang="en-US" altLang="fr-FR" sz="2000" b="1" u="sng">
                <a:solidFill>
                  <a:srgbClr val="0070C0"/>
                </a:solidFill>
              </a:rPr>
              <a:t>OMAP</a:t>
            </a:r>
            <a:endParaRPr lang="fr-FR" altLang="fr-FR" sz="2000"/>
          </a:p>
        </p:txBody>
      </p:sp>
      <p:pic>
        <p:nvPicPr>
          <p:cNvPr id="16389" name="Imag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88263" y="3744913"/>
            <a:ext cx="2800350" cy="230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space réservé de la date 1"/>
          <p:cNvSpPr>
            <a:spLocks noGrp="1"/>
          </p:cNvSpPr>
          <p:nvPr>
            <p:ph type="dt" sz="quarter" idx="10"/>
          </p:nvPr>
        </p:nvSpPr>
        <p:spPr/>
        <p:txBody>
          <a:bodyPr/>
          <a:lstStyle/>
          <a:p>
            <a:pPr>
              <a:defRPr/>
            </a:pPr>
            <a:fld id="{28370611-1B18-46B8-9B1C-5217FF28CB99}" type="datetime10">
              <a:rPr lang="fr-FR"/>
              <a:pPr>
                <a:defRPr/>
              </a:pPr>
              <a:t>18:17</a:t>
            </a:fld>
            <a:endParaRPr lang="fr-FR"/>
          </a:p>
        </p:txBody>
      </p:sp>
      <p:sp>
        <p:nvSpPr>
          <p:cNvPr id="7" name="Espace réservé du numéro de diapositive 6"/>
          <p:cNvSpPr>
            <a:spLocks noGrp="1"/>
          </p:cNvSpPr>
          <p:nvPr>
            <p:ph type="sldNum" sz="quarter" idx="12"/>
          </p:nvPr>
        </p:nvSpPr>
        <p:spPr/>
        <p:txBody>
          <a:bodyPr/>
          <a:lstStyle/>
          <a:p>
            <a:pPr>
              <a:defRPr/>
            </a:pPr>
            <a:fld id="{FFC5FDF4-7A52-48A8-BBD7-64221BA2B224}" type="slidenum">
              <a:rPr lang="fr-FR" smtClean="0"/>
              <a:pPr>
                <a:defRPr/>
              </a:pPr>
              <a:t>8</a:t>
            </a:fld>
            <a:endParaRPr lang="fr-FR"/>
          </a:p>
        </p:txBody>
      </p:sp>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93813" y="1489075"/>
            <a:ext cx="9193212" cy="4603750"/>
          </a:xfrm>
        </p:spPr>
        <p:txBody>
          <a:bodyPr rtlCol="0"/>
          <a:lstStyle/>
          <a:p>
            <a:pPr fontAlgn="auto">
              <a:spcAft>
                <a:spcPts val="0"/>
              </a:spcAft>
              <a:defRPr/>
            </a:pPr>
            <a:endParaRPr lang="en-US" i="1" dirty="0">
              <a:solidFill>
                <a:srgbClr val="002060"/>
              </a:solidFill>
            </a:endParaRPr>
          </a:p>
          <a:p>
            <a:pPr fontAlgn="auto">
              <a:spcAft>
                <a:spcPts val="0"/>
              </a:spcAft>
              <a:defRPr/>
            </a:pPr>
            <a:r>
              <a:rPr lang="fr-FR" dirty="0"/>
              <a:t>L’échec du traitement antibiotique est défini par : </a:t>
            </a:r>
          </a:p>
          <a:p>
            <a:pPr fontAlgn="auto">
              <a:spcAft>
                <a:spcPts val="0"/>
              </a:spcAft>
              <a:defRPr/>
            </a:pPr>
            <a:endParaRPr lang="fr-FR" dirty="0"/>
          </a:p>
          <a:p>
            <a:pPr marL="342900" indent="-342900" fontAlgn="auto">
              <a:spcAft>
                <a:spcPts val="0"/>
              </a:spcAft>
              <a:buFont typeface="Arial" panose="020B0604020202020204" pitchFamily="34" charset="0"/>
              <a:buChar char="•"/>
              <a:defRPr/>
            </a:pPr>
            <a:r>
              <a:rPr lang="fr-FR" dirty="0"/>
              <a:t>l’aggravation, la persistance au delà de 48 heures après le début du traitement antibiotique, </a:t>
            </a:r>
          </a:p>
          <a:p>
            <a:pPr marL="342900" indent="-342900" fontAlgn="auto">
              <a:spcAft>
                <a:spcPts val="0"/>
              </a:spcAft>
              <a:buFont typeface="Arial" panose="020B0604020202020204" pitchFamily="34" charset="0"/>
              <a:buChar char="•"/>
              <a:defRPr/>
            </a:pPr>
            <a:endParaRPr lang="fr-FR" dirty="0"/>
          </a:p>
          <a:p>
            <a:pPr marL="342900" indent="-342900" fontAlgn="auto">
              <a:spcAft>
                <a:spcPts val="0"/>
              </a:spcAft>
              <a:buFont typeface="Arial" panose="020B0604020202020204" pitchFamily="34" charset="0"/>
              <a:buChar char="•"/>
              <a:defRPr/>
            </a:pPr>
            <a:r>
              <a:rPr lang="fr-FR" dirty="0"/>
              <a:t>ou la réapparition dans les 4 jours suivant la fin du traitement, des signes fonctionnels ou généraux, associés à des signes </a:t>
            </a:r>
            <a:r>
              <a:rPr lang="fr-FR" dirty="0" err="1"/>
              <a:t>otoscopiques</a:t>
            </a:r>
            <a:r>
              <a:rPr lang="fr-FR" dirty="0"/>
              <a:t> d’OMAP. </a:t>
            </a:r>
          </a:p>
          <a:p>
            <a:pPr marL="342900" indent="-342900" fontAlgn="auto">
              <a:spcAft>
                <a:spcPts val="0"/>
              </a:spcAft>
              <a:buFont typeface="Arial" panose="020B0604020202020204" pitchFamily="34" charset="0"/>
              <a:buChar char="•"/>
              <a:defRPr/>
            </a:pPr>
            <a:endParaRPr lang="fr-FR" dirty="0"/>
          </a:p>
          <a:p>
            <a:pPr marL="342900" indent="-342900" fontAlgn="auto">
              <a:spcAft>
                <a:spcPts val="0"/>
              </a:spcAft>
              <a:buFont typeface="Arial" panose="020B0604020202020204" pitchFamily="34" charset="0"/>
              <a:buChar char="•"/>
              <a:defRPr/>
            </a:pPr>
            <a:r>
              <a:rPr lang="fr-FR" dirty="0"/>
              <a:t>Cette éventualité est surtout à envisager chez les nourrissons de moins de 2 ans et justifie alors d’un </a:t>
            </a:r>
            <a:r>
              <a:rPr lang="fr-FR" b="1" dirty="0"/>
              <a:t>changement d’antibiotique.</a:t>
            </a:r>
            <a:endParaRPr lang="en-US" b="1" dirty="0"/>
          </a:p>
        </p:txBody>
      </p:sp>
      <p:pic>
        <p:nvPicPr>
          <p:cNvPr id="17411" name="Imag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14463" y="404813"/>
            <a:ext cx="9205912"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Rectangle 4"/>
          <p:cNvSpPr>
            <a:spLocks noChangeArrowheads="1"/>
          </p:cNvSpPr>
          <p:nvPr/>
        </p:nvSpPr>
        <p:spPr bwMode="auto">
          <a:xfrm>
            <a:off x="1557338" y="1089025"/>
            <a:ext cx="89296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Euphemia"/>
              </a:defRPr>
            </a:lvl1pPr>
            <a:lvl2pPr marL="742950" indent="-285750">
              <a:defRPr>
                <a:solidFill>
                  <a:schemeClr val="tx1"/>
                </a:solidFill>
                <a:latin typeface="Euphemia"/>
              </a:defRPr>
            </a:lvl2pPr>
            <a:lvl3pPr marL="1143000" indent="-228600">
              <a:defRPr>
                <a:solidFill>
                  <a:schemeClr val="tx1"/>
                </a:solidFill>
                <a:latin typeface="Euphemia"/>
              </a:defRPr>
            </a:lvl3pPr>
            <a:lvl4pPr marL="1600200" indent="-228600">
              <a:defRPr>
                <a:solidFill>
                  <a:schemeClr val="tx1"/>
                </a:solidFill>
                <a:latin typeface="Euphemia"/>
              </a:defRPr>
            </a:lvl4pPr>
            <a:lvl5pPr marL="2057400" indent="-228600">
              <a:defRPr>
                <a:solidFill>
                  <a:schemeClr val="tx1"/>
                </a:solidFill>
                <a:latin typeface="Euphemia"/>
              </a:defRPr>
            </a:lvl5pPr>
            <a:lvl6pPr marL="2514600" indent="-228600" fontAlgn="base">
              <a:spcBef>
                <a:spcPct val="0"/>
              </a:spcBef>
              <a:spcAft>
                <a:spcPct val="0"/>
              </a:spcAft>
              <a:defRPr>
                <a:solidFill>
                  <a:schemeClr val="tx1"/>
                </a:solidFill>
                <a:latin typeface="Euphemia"/>
              </a:defRPr>
            </a:lvl6pPr>
            <a:lvl7pPr marL="2971800" indent="-228600" fontAlgn="base">
              <a:spcBef>
                <a:spcPct val="0"/>
              </a:spcBef>
              <a:spcAft>
                <a:spcPct val="0"/>
              </a:spcAft>
              <a:defRPr>
                <a:solidFill>
                  <a:schemeClr val="tx1"/>
                </a:solidFill>
                <a:latin typeface="Euphemia"/>
              </a:defRPr>
            </a:lvl7pPr>
            <a:lvl8pPr marL="3429000" indent="-228600" fontAlgn="base">
              <a:spcBef>
                <a:spcPct val="0"/>
              </a:spcBef>
              <a:spcAft>
                <a:spcPct val="0"/>
              </a:spcAft>
              <a:defRPr>
                <a:solidFill>
                  <a:schemeClr val="tx1"/>
                </a:solidFill>
                <a:latin typeface="Euphemia"/>
              </a:defRPr>
            </a:lvl8pPr>
            <a:lvl9pPr marL="3886200" indent="-228600" fontAlgn="base">
              <a:spcBef>
                <a:spcPct val="0"/>
              </a:spcBef>
              <a:spcAft>
                <a:spcPct val="0"/>
              </a:spcAft>
              <a:defRPr>
                <a:solidFill>
                  <a:schemeClr val="tx1"/>
                </a:solidFill>
                <a:latin typeface="Euphemia"/>
              </a:defRPr>
            </a:lvl9pPr>
          </a:lstStyle>
          <a:p>
            <a:pPr eaLnBrk="1" hangingPunct="1"/>
            <a:r>
              <a:rPr lang="en-US" altLang="fr-FR" sz="2000" b="1" u="sng">
                <a:solidFill>
                  <a:srgbClr val="0070C0"/>
                </a:solidFill>
              </a:rPr>
              <a:t>Infections ORL et des V.A.S</a:t>
            </a:r>
            <a:r>
              <a:rPr lang="en-US" altLang="fr-FR" sz="2000" b="1">
                <a:solidFill>
                  <a:srgbClr val="0070C0"/>
                </a:solidFill>
              </a:rPr>
              <a:t>					</a:t>
            </a:r>
            <a:r>
              <a:rPr lang="en-US" altLang="fr-FR" sz="2000" b="1" u="sng">
                <a:solidFill>
                  <a:srgbClr val="0070C0"/>
                </a:solidFill>
              </a:rPr>
              <a:t>OMAP</a:t>
            </a:r>
            <a:endParaRPr lang="fr-FR" altLang="fr-FR" sz="2000"/>
          </a:p>
        </p:txBody>
      </p:sp>
      <p:sp>
        <p:nvSpPr>
          <p:cNvPr id="2" name="Espace réservé de la date 1"/>
          <p:cNvSpPr>
            <a:spLocks noGrp="1"/>
          </p:cNvSpPr>
          <p:nvPr>
            <p:ph type="dt" sz="quarter" idx="10"/>
          </p:nvPr>
        </p:nvSpPr>
        <p:spPr/>
        <p:txBody>
          <a:bodyPr/>
          <a:lstStyle/>
          <a:p>
            <a:pPr>
              <a:defRPr/>
            </a:pPr>
            <a:fld id="{3A3C4AB1-0E7B-464C-AC69-294236F205EF}" type="datetime10">
              <a:rPr lang="fr-FR"/>
              <a:pPr>
                <a:defRPr/>
              </a:pPr>
              <a:t>18:17</a:t>
            </a:fld>
            <a:endParaRPr lang="fr-FR"/>
          </a:p>
        </p:txBody>
      </p:sp>
      <p:sp>
        <p:nvSpPr>
          <p:cNvPr id="6" name="Espace réservé du numéro de diapositive 5"/>
          <p:cNvSpPr>
            <a:spLocks noGrp="1"/>
          </p:cNvSpPr>
          <p:nvPr>
            <p:ph type="sldNum" sz="quarter" idx="12"/>
          </p:nvPr>
        </p:nvSpPr>
        <p:spPr/>
        <p:txBody>
          <a:bodyPr/>
          <a:lstStyle/>
          <a:p>
            <a:pPr>
              <a:defRPr/>
            </a:pPr>
            <a:fld id="{BD075585-82A2-4E26-AF0B-5EC5E1F10B2A}" type="slidenum">
              <a:rPr lang="fr-FR" smtClean="0"/>
              <a:pPr>
                <a:defRPr/>
              </a:pPr>
              <a:t>9</a:t>
            </a:fld>
            <a:endParaRPr lang="fr-FR"/>
          </a:p>
        </p:txBody>
      </p:sp>
    </p:spTree>
  </p:cSld>
  <p:clrMapOvr>
    <a:masterClrMapping/>
  </p:clrMapOvr>
  <p:transition spd="med">
    <p:fade/>
  </p:transition>
</p:sld>
</file>

<file path=ppt/theme/theme1.xml><?xml version="1.0" encoding="utf-8"?>
<a:theme xmlns:a="http://schemas.openxmlformats.org/drawingml/2006/main" name="Serenity_16x9">
  <a:themeElements>
    <a:clrScheme name="Serenity_16x9">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Serenity_16x9">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sz="2400"/>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a:defPPr>
      </a:lstStyle>
    </a:txDef>
  </a:objectDefaults>
  <a:extraClrSchemeLst/>
</a:theme>
</file>

<file path=ppt/theme/theme2.xml><?xml version="1.0" encoding="utf-8"?>
<a:theme xmlns:a="http://schemas.openxmlformats.org/drawingml/2006/main" name="Office Theme">
  <a:themeElements>
    <a:clrScheme name="Serenity">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Serenity_16x9">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Serenity">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Serenity_16x9">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9D659D7B-688F-47FD-B54A-9CEFB1AD3DF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Présentation Sérénité (grand écran)</Template>
  <TotalTime>0</TotalTime>
  <Words>4638</Words>
  <Application>Microsoft Office PowerPoint</Application>
  <PresentationFormat>Personnalisé</PresentationFormat>
  <Paragraphs>729</Paragraphs>
  <Slides>60</Slides>
  <Notes>47</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60</vt:i4>
      </vt:variant>
    </vt:vector>
  </HeadingPairs>
  <TitlesOfParts>
    <vt:vector size="65" baseType="lpstr">
      <vt:lpstr>Euphemia</vt:lpstr>
      <vt:lpstr>Arial</vt:lpstr>
      <vt:lpstr>Wingdings</vt:lpstr>
      <vt:lpstr>Courier New</vt:lpstr>
      <vt:lpstr>Serenity_16x9</vt:lpstr>
      <vt:lpstr>Antibiothérapie chez l’Enfant en Médecine de Ville</vt:lpstr>
      <vt:lpstr>Antibiothérapie chez l’Enfant en Médecine de Ville</vt:lpstr>
      <vt:lpstr>Infections ORL et des V.A.S   </vt:lpstr>
      <vt:lpstr>Infections ORL et des V.A.S  RHINOPHARYNGITE </vt:lpstr>
      <vt:lpstr>Infections ORL et des V.A.S  RHINOPHARYNGITE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2016-09-07T15:19:56Z</dcterms:created>
  <dcterms:modified xsi:type="dcterms:W3CDTF">2016-09-21T16:33:46Z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TC028011099991</vt:lpwstr>
  </property>
</Properties>
</file>