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5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02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2467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026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795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962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975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08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22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90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39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954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546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63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2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78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BE21C-9F2E-42CB-9127-54977F14BD5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4CBDAA-68A2-4AE1-8DD2-5651206D7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36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17C1F50-FEB9-4A5E-A8A6-77A1AD0040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Chondrocalcinose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64D1492-B9E0-45DD-B61F-14AF82F840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Les différentes formes cliniques</a:t>
            </a:r>
          </a:p>
        </p:txBody>
      </p:sp>
    </p:spTree>
    <p:extLst>
      <p:ext uri="{BB962C8B-B14F-4D97-AF65-F5344CB8AC3E}">
        <p14:creationId xmlns:p14="http://schemas.microsoft.com/office/powerpoint/2010/main" val="234402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988D90FB-443D-454C-B68E-CE41CA790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093" y="-53899"/>
            <a:ext cx="6593227" cy="6911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43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FD93AAA5-CA75-4366-8D28-5D5A009B58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300" y="1174750"/>
            <a:ext cx="6629400" cy="4508500"/>
          </a:xfrm>
          <a:prstGeom prst="rect">
            <a:avLst/>
          </a:prstGeom>
          <a:scene3d>
            <a:camera prst="orthographicFront">
              <a:rot lat="10800000" lon="1080000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56273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EEB273CC-ACDB-45AF-ABA3-AD5A1282FE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048" y="493165"/>
            <a:ext cx="7095743" cy="567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2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657D6C3-9207-4EA1-98CE-E49FA5BDD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chondrocalcinoses secondaires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8099633-4726-42A7-8762-EF8BDEDFD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Hyperparathyroïdie primitive ou secondaire</a:t>
            </a:r>
          </a:p>
          <a:p>
            <a:r>
              <a:rPr lang="fr-FR" dirty="0"/>
              <a:t>Hémochromatose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Facteurs familiaux génétiques (CCL1 CCAL2 ostéoprotégérine)</a:t>
            </a:r>
          </a:p>
          <a:p>
            <a:r>
              <a:rPr lang="fr-FR" dirty="0"/>
              <a:t>Autres …..</a:t>
            </a:r>
          </a:p>
        </p:txBody>
      </p:sp>
    </p:spTree>
    <p:extLst>
      <p:ext uri="{BB962C8B-B14F-4D97-AF65-F5344CB8AC3E}">
        <p14:creationId xmlns:p14="http://schemas.microsoft.com/office/powerpoint/2010/main" val="192678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019E9B4-1D76-4D3D-9140-F6BB93B21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Conduite à tenir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CF30FB7-4B90-4012-921D-1F40722BA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Sujet âgé pas de bilan particulier pas de traitement de fond</a:t>
            </a:r>
          </a:p>
          <a:p>
            <a:pPr marL="0" indent="0">
              <a:buNone/>
            </a:pPr>
            <a:r>
              <a:rPr lang="fr-FR" dirty="0"/>
              <a:t>   (amélioration spontanée en quelques jours)</a:t>
            </a:r>
          </a:p>
          <a:p>
            <a:endParaRPr lang="fr-FR" dirty="0"/>
          </a:p>
          <a:p>
            <a:r>
              <a:rPr lang="fr-FR" dirty="0"/>
              <a:t>Sujet jeune faire un bilan phosphocalcique</a:t>
            </a:r>
          </a:p>
          <a:p>
            <a:r>
              <a:rPr lang="fr-FR" dirty="0"/>
              <a:t>Recherche  gêne d’hémochromatose </a:t>
            </a:r>
          </a:p>
          <a:p>
            <a:r>
              <a:rPr lang="fr-FR" dirty="0"/>
              <a:t>Pour le genou essentiellement antécédent traumatique</a:t>
            </a:r>
          </a:p>
          <a:p>
            <a:endParaRPr lang="fr-FR" dirty="0"/>
          </a:p>
          <a:p>
            <a:r>
              <a:rPr lang="fr-FR" dirty="0"/>
              <a:t>Diagnostic différentiel </a:t>
            </a:r>
          </a:p>
          <a:p>
            <a:r>
              <a:rPr lang="fr-FR" dirty="0"/>
              <a:t>Goutte</a:t>
            </a:r>
          </a:p>
          <a:p>
            <a:r>
              <a:rPr lang="fr-FR" dirty="0"/>
              <a:t>Polyarthrite rhumatoïde du sujet âgé</a:t>
            </a:r>
          </a:p>
          <a:p>
            <a:r>
              <a:rPr lang="fr-FR" dirty="0"/>
              <a:t>Arthrite septique</a:t>
            </a:r>
          </a:p>
        </p:txBody>
      </p:sp>
    </p:spTree>
    <p:extLst>
      <p:ext uri="{BB962C8B-B14F-4D97-AF65-F5344CB8AC3E}">
        <p14:creationId xmlns:p14="http://schemas.microsoft.com/office/powerpoint/2010/main" val="49684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CF670E6-4315-4C00-81C7-8F2A4DB75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Relation chondrocalcinose arthrose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109BAF9-6089-4415-88BB-D03A0486B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Essentiellement facteur aggravant de  la réaction arthrosique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BBF22D77-2A82-45F4-8F68-5BA5565E33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1321"/>
            <a:ext cx="3090672" cy="458510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1E35B3BF-C754-4E46-B678-8E245345F1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294" y="2441322"/>
            <a:ext cx="3925706" cy="4585102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7E5BE06C-A22D-43C9-ABD4-01FF748CA2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472" y="3070572"/>
            <a:ext cx="4598021" cy="332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45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83AEEE3C-6B39-403C-80DB-2F099E070703}" vid="{5E43C93F-A5EA-4B8C-BD26-61EEA96D35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Chondrocalcinose</Template>
  <TotalTime>22870</TotalTime>
  <Words>80</Words>
  <Application>Microsoft Office PowerPoint</Application>
  <PresentationFormat>Grand écran</PresentationFormat>
  <Paragraphs>23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Facette</vt:lpstr>
      <vt:lpstr>Chondrocalcinose</vt:lpstr>
      <vt:lpstr>Présentation PowerPoint</vt:lpstr>
      <vt:lpstr>Présentation PowerPoint</vt:lpstr>
      <vt:lpstr>Présentation PowerPoint</vt:lpstr>
      <vt:lpstr>Les chondrocalcinoses secondaires</vt:lpstr>
      <vt:lpstr>Conduite à tenir</vt:lpstr>
      <vt:lpstr>Relation chondrocalcinose arthrose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Chondrocalcinose</dc:title>
  <dc:creator>CMGB</dc:creator>
  <cp:lastModifiedBy>CMGB</cp:lastModifiedBy>
  <cp:revision>1</cp:revision>
  <dcterms:created xsi:type="dcterms:W3CDTF">2018-06-12T18:26:07Z</dcterms:created>
  <dcterms:modified xsi:type="dcterms:W3CDTF">2018-06-28T15:36:57Z</dcterms:modified>
</cp:coreProperties>
</file>