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478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18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008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233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8552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405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555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55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98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24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01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07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11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24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11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69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83868-8A7A-42A5-B927-4D3EA2C0950F}" type="datetimeFigureOut">
              <a:rPr lang="fr-FR" smtClean="0"/>
              <a:t>12/06/2018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4574CE-345E-4438-9E1C-2EA98A012E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31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FE3CDD0-30A6-4249-B8F4-3E3D3FDFD5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Epicondylite chronique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ED8BB97-5F7A-4D9C-8854-FBA27A95FA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5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D657095-DC24-4492-B461-AEF36DE8A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xmlns="" id="{E2C99CDA-F50E-4A82-A132-6AF6EC9273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46" y="2160588"/>
            <a:ext cx="3940545" cy="3881437"/>
          </a:xfrm>
        </p:spPr>
      </p:pic>
    </p:spTree>
    <p:extLst>
      <p:ext uri="{BB962C8B-B14F-4D97-AF65-F5344CB8AC3E}">
        <p14:creationId xmlns:p14="http://schemas.microsoft.com/office/powerpoint/2010/main" val="30784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xmlns="" id="{48A68B5E-2562-49AC-BCCA-503D8953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/>
              <a:t>Examen programmé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C7458D03-BE20-4825-8F73-4C81D47E3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A345544C-B47F-4B65-B400-A1018CB4B2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Tendinite des radiaux</a:t>
            </a:r>
          </a:p>
          <a:p>
            <a:r>
              <a:rPr lang="fr-FR" dirty="0"/>
              <a:t>NCB C6</a:t>
            </a:r>
          </a:p>
          <a:p>
            <a:r>
              <a:rPr lang="fr-FR" dirty="0"/>
              <a:t>Blocage articulaire</a:t>
            </a:r>
          </a:p>
          <a:p>
            <a:r>
              <a:rPr lang="fr-FR" dirty="0"/>
              <a:t>Arcade de </a:t>
            </a:r>
            <a:r>
              <a:rPr lang="fr-FR" dirty="0" err="1"/>
              <a:t>Fröhse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xmlns="" id="{B22764E7-894A-425C-9568-D3A571DFD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image">
            <a:extLst>
              <a:ext uri="{FF2B5EF4-FFF2-40B4-BE49-F238E27FC236}">
                <a16:creationId xmlns:a16="http://schemas.microsoft.com/office/drawing/2014/main" xmlns="" id="{05585B5D-E9E1-46E6-9439-C74E495F2969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674" y="516731"/>
            <a:ext cx="5183188" cy="582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81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43C2151-6838-46F7-8B37-E1AC4888F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Traitements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18F86BB-B3AF-456C-9DAA-E5C41A60B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• éviction des facteurs favorisants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• glace</a:t>
            </a:r>
            <a:br>
              <a:rPr lang="fr-FR" sz="2800" dirty="0"/>
            </a:br>
            <a:r>
              <a:rPr lang="fr-FR" sz="2800" dirty="0"/>
              <a:t>• AINS</a:t>
            </a:r>
            <a:br>
              <a:rPr lang="fr-FR" sz="2800" dirty="0"/>
            </a:br>
            <a:r>
              <a:rPr lang="fr-FR" sz="2800" dirty="0"/>
              <a:t>• port d’une coudière</a:t>
            </a:r>
            <a:br>
              <a:rPr lang="fr-FR" sz="2800" dirty="0"/>
            </a:br>
            <a:r>
              <a:rPr lang="fr-FR" sz="2800" dirty="0"/>
              <a:t>• physiothérapie</a:t>
            </a:r>
            <a:br>
              <a:rPr lang="fr-FR" sz="2800" dirty="0"/>
            </a:br>
            <a:r>
              <a:rPr lang="fr-FR" sz="2800" dirty="0"/>
              <a:t>• les ultrasons + ondes de choc</a:t>
            </a:r>
            <a:br>
              <a:rPr lang="fr-FR" sz="2800" dirty="0"/>
            </a:br>
            <a:r>
              <a:rPr lang="fr-FR" sz="2800" dirty="0"/>
              <a:t>• injections locales de corticostéroïdes</a:t>
            </a:r>
            <a:br>
              <a:rPr lang="fr-FR" sz="2800" dirty="0"/>
            </a:br>
            <a:r>
              <a:rPr lang="fr-FR" sz="2800" dirty="0"/>
              <a:t>• injections de toxine botulinique</a:t>
            </a:r>
            <a:br>
              <a:rPr lang="fr-FR" sz="2800" dirty="0"/>
            </a:br>
            <a:r>
              <a:rPr lang="fr-FR" sz="2800" dirty="0"/>
              <a:t>• injections de sang autologue ou de plasma riche en plaquettes (PRP)</a:t>
            </a:r>
          </a:p>
        </p:txBody>
      </p:sp>
    </p:spTree>
    <p:extLst>
      <p:ext uri="{BB962C8B-B14F-4D97-AF65-F5344CB8AC3E}">
        <p14:creationId xmlns:p14="http://schemas.microsoft.com/office/powerpoint/2010/main" val="35901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icondylite chronique.potx" id="{8600A4EE-C2B4-456C-9139-56E22DC48723}" vid="{5EE266B9-C2D3-4D83-BB30-46724E724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Epicondylite chronique</Template>
  <TotalTime>22870</TotalTime>
  <Words>20</Words>
  <Application>Microsoft Office PowerPoint</Application>
  <PresentationFormat>Grand écran</PresentationFormat>
  <Paragraphs>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Facette</vt:lpstr>
      <vt:lpstr>Epicondylite chronique</vt:lpstr>
      <vt:lpstr>Présentation PowerPoint</vt:lpstr>
      <vt:lpstr>Examen programmé</vt:lpstr>
      <vt:lpstr>Traitements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Epicondylite chronique</dc:title>
  <dc:creator>CMGB</dc:creator>
  <cp:lastModifiedBy>CMGB</cp:lastModifiedBy>
  <cp:revision>2</cp:revision>
  <dcterms:created xsi:type="dcterms:W3CDTF">2018-06-12T18:27:08Z</dcterms:created>
  <dcterms:modified xsi:type="dcterms:W3CDTF">2018-06-28T15:37:30Z</dcterms:modified>
</cp:coreProperties>
</file>