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67" r:id="rId5"/>
    <p:sldId id="259" r:id="rId6"/>
    <p:sldId id="277" r:id="rId7"/>
    <p:sldId id="264" r:id="rId8"/>
    <p:sldId id="263" r:id="rId9"/>
    <p:sldId id="270" r:id="rId10"/>
    <p:sldId id="268" r:id="rId11"/>
    <p:sldId id="278" r:id="rId12"/>
    <p:sldId id="265" r:id="rId13"/>
    <p:sldId id="258" r:id="rId14"/>
    <p:sldId id="280" r:id="rId15"/>
    <p:sldId id="279" r:id="rId16"/>
    <p:sldId id="266" r:id="rId17"/>
    <p:sldId id="272" r:id="rId18"/>
    <p:sldId id="273" r:id="rId19"/>
    <p:sldId id="271" r:id="rId20"/>
    <p:sldId id="269" r:id="rId21"/>
    <p:sldId id="261" r:id="rId22"/>
    <p:sldId id="260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4587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1957D-0B17-4A7C-9F4E-B59A9463EE33}" type="datetimeFigureOut">
              <a:rPr lang="fr-FR" smtClean="0"/>
              <a:pPr/>
              <a:t>12/01/2020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3684C-91CD-4B68-BE45-6F753E1E60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Quoi de neuf en </a:t>
            </a:r>
            <a:r>
              <a:rPr lang="fr-FR" dirty="0" err="1" smtClean="0"/>
              <a:t>carcino</a:t>
            </a:r>
            <a:r>
              <a:rPr lang="fr-FR" dirty="0" smtClean="0"/>
              <a:t> dermato??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photoprotection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Mélanome = le nord !</a:t>
            </a:r>
          </a:p>
          <a:p>
            <a:r>
              <a:rPr lang="fr-FR" dirty="0" smtClean="0"/>
              <a:t>Apprendre l’indice UV</a:t>
            </a:r>
          </a:p>
          <a:p>
            <a:r>
              <a:rPr lang="fr-FR" dirty="0" smtClean="0"/>
              <a:t>Lutter contre les idées reçues ( soleil= chaleur, c’est pas pour le soleil qu’on prend ici </a:t>
            </a:r>
            <a:r>
              <a:rPr lang="fr-FR" dirty="0" smtClean="0"/>
              <a:t>!)</a:t>
            </a:r>
            <a:endParaRPr lang="fr-FR" dirty="0" smtClean="0"/>
          </a:p>
          <a:p>
            <a:r>
              <a:rPr lang="fr-FR" dirty="0" smtClean="0"/>
              <a:t>Protection=vêtement</a:t>
            </a:r>
          </a:p>
          <a:p>
            <a:r>
              <a:rPr lang="fr-FR" dirty="0" smtClean="0"/>
              <a:t>Coups de soleil pendant l’enfance ( modèle australien)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soleil et mélanome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Notion principale  est que l’adaptation au soleil ne fait que commencer après 3 semaines d’expositions ( prudentes et raisonnables )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Mélanome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Difficulté  du diagnostic, du dépistage </a:t>
            </a:r>
          </a:p>
          <a:p>
            <a:r>
              <a:rPr lang="fr-FR" dirty="0" smtClean="0"/>
              <a:t> ( parfois modifications significatives en 6 mois)</a:t>
            </a:r>
          </a:p>
          <a:p>
            <a:r>
              <a:rPr lang="fr-FR" dirty="0" smtClean="0"/>
              <a:t>Pas de diminution de la mortalité ( on dépiste plus </a:t>
            </a:r>
            <a:r>
              <a:rPr lang="fr-FR" dirty="0" smtClean="0"/>
              <a:t>tôt </a:t>
            </a:r>
            <a:r>
              <a:rPr lang="fr-FR" dirty="0" smtClean="0"/>
              <a:t>des M à faible risque)</a:t>
            </a:r>
          </a:p>
          <a:p>
            <a:r>
              <a:rPr lang="fr-FR" dirty="0" smtClean="0"/>
              <a:t>Population à risque: grand nombre de </a:t>
            </a:r>
            <a:r>
              <a:rPr lang="fr-FR" dirty="0" err="1" smtClean="0"/>
              <a:t>naevus</a:t>
            </a:r>
            <a:r>
              <a:rPr lang="fr-FR" dirty="0" smtClean="0"/>
              <a:t>, antécédents de coup de soleil dans l’enfance, </a:t>
            </a:r>
            <a:r>
              <a:rPr lang="fr-FR" dirty="0" err="1" smtClean="0"/>
              <a:t>atcd</a:t>
            </a:r>
            <a:r>
              <a:rPr lang="fr-FR" dirty="0" smtClean="0"/>
              <a:t> familiaux, immunodéprimés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0444178" cy="1143000"/>
          </a:xfrm>
        </p:spPr>
        <p:txBody>
          <a:bodyPr/>
          <a:lstStyle/>
          <a:p>
            <a:r>
              <a:rPr lang="fr-FR" dirty="0" smtClean="0"/>
              <a:t>Les </a:t>
            </a:r>
            <a:r>
              <a:rPr lang="fr-FR" dirty="0" smtClean="0"/>
              <a:t>vertus </a:t>
            </a:r>
            <a:r>
              <a:rPr lang="fr-FR" dirty="0" smtClean="0"/>
              <a:t>des grands principes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Principe du vilain petit canard++++</a:t>
            </a:r>
          </a:p>
          <a:p>
            <a:r>
              <a:rPr lang="fr-FR" dirty="0" smtClean="0"/>
              <a:t>Suivi=comparatif photo  ( </a:t>
            </a:r>
            <a:r>
              <a:rPr lang="fr-FR" dirty="0" err="1" smtClean="0"/>
              <a:t>dmp</a:t>
            </a:r>
            <a:r>
              <a:rPr lang="fr-FR" dirty="0" smtClean="0"/>
              <a:t>????)</a:t>
            </a:r>
          </a:p>
          <a:p>
            <a:r>
              <a:rPr lang="fr-FR" dirty="0" smtClean="0"/>
              <a:t>On ne surveille que ce qui est plat</a:t>
            </a:r>
            <a:endParaRPr lang="fr-FR" dirty="0" smtClean="0"/>
          </a:p>
          <a:p>
            <a:r>
              <a:rPr lang="fr-FR" dirty="0" smtClean="0"/>
              <a:t>Le trauma n’est pas un risque</a:t>
            </a:r>
          </a:p>
          <a:p>
            <a:r>
              <a:rPr lang="fr-FR" dirty="0" smtClean="0"/>
              <a:t>Le prurit n’est pas spécifique</a:t>
            </a:r>
          </a:p>
          <a:p>
            <a:r>
              <a:rPr lang="fr-FR" dirty="0" smtClean="0"/>
              <a:t>Intérêt du bilan systématique ? ( je viens pour un bilan de peau )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campagnes de dépistage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N’ont jamais fait leur preuve</a:t>
            </a:r>
          </a:p>
          <a:p>
            <a:r>
              <a:rPr lang="fr-FR" dirty="0" smtClean="0"/>
              <a:t>Contre-productif ?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population à risque de mélanome n’est pas forcément la population à risque de mourir d’un mélanome</a:t>
            </a:r>
          </a:p>
          <a:p>
            <a:r>
              <a:rPr lang="fr-FR" dirty="0" smtClean="0"/>
              <a:t>( pas de phénotype particulier pour le M tueur)</a:t>
            </a:r>
          </a:p>
          <a:p>
            <a:r>
              <a:rPr lang="fr-FR" dirty="0" smtClean="0"/>
              <a:t>Pas de lien entre délai diagnostique et survie</a:t>
            </a:r>
          </a:p>
          <a:p>
            <a:r>
              <a:rPr lang="fr-FR" dirty="0" smtClean="0"/>
              <a:t>Challenge = trouver des marqueurs moléculaires d’agressivité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dermoscope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Investir ?</a:t>
            </a:r>
          </a:p>
          <a:p>
            <a:r>
              <a:rPr lang="fr-FR" dirty="0" smtClean="0"/>
              <a:t>Nécessité d’une formation ( longue</a:t>
            </a:r>
            <a:r>
              <a:rPr lang="fr-FR" dirty="0" smtClean="0"/>
              <a:t>…)</a:t>
            </a:r>
          </a:p>
          <a:p>
            <a:r>
              <a:rPr lang="fr-FR" dirty="0" smtClean="0"/>
              <a:t>S’en servir tout le temps, tout regarder</a:t>
            </a:r>
          </a:p>
          <a:p>
            <a:r>
              <a:rPr lang="fr-FR" dirty="0" smtClean="0"/>
              <a:t>Permet de prendre des photos</a:t>
            </a: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histiocytofibrome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Kératose séborrhéique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Facile si KS nombreuses</a:t>
            </a:r>
          </a:p>
          <a:p>
            <a:r>
              <a:rPr lang="fr-FR" dirty="0" smtClean="0"/>
              <a:t>Difficile  quand pigmenté</a:t>
            </a:r>
            <a:endParaRPr lang="fr-FR" dirty="0" smtClean="0"/>
          </a:p>
          <a:p>
            <a:r>
              <a:rPr lang="fr-FR" dirty="0" smtClean="0"/>
              <a:t>Mais , parfois irritation, aspect tumoral</a:t>
            </a:r>
          </a:p>
          <a:p>
            <a:pPr>
              <a:buNone/>
            </a:pPr>
            <a:r>
              <a:rPr lang="fr-FR" dirty="0" smtClean="0"/>
              <a:t>Soit surveillance soit biopsie ( profonde )</a:t>
            </a:r>
            <a:endParaRPr lang="fr-FR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Campagnes de dépistage, règle ABCD = bof</a:t>
            </a:r>
          </a:p>
          <a:p>
            <a:r>
              <a:rPr lang="fr-FR" dirty="0" smtClean="0"/>
              <a:t>( c’est le E qui a un intérêt))</a:t>
            </a:r>
          </a:p>
          <a:p>
            <a:r>
              <a:rPr lang="fr-FR" dirty="0" smtClean="0"/>
              <a:t>Monitorages, photos perso ( les imprimer !)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Au CHB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RCP</a:t>
            </a:r>
          </a:p>
          <a:p>
            <a:r>
              <a:rPr lang="fr-FR" dirty="0" smtClean="0"/>
              <a:t>Accès aux nouveaux TTT</a:t>
            </a:r>
          </a:p>
          <a:p>
            <a:r>
              <a:rPr lang="fr-FR" dirty="0" err="1" smtClean="0"/>
              <a:t>Vismodégib</a:t>
            </a:r>
            <a:r>
              <a:rPr lang="fr-FR" dirty="0" smtClean="0"/>
              <a:t> pour les </a:t>
            </a:r>
            <a:r>
              <a:rPr lang="fr-FR" dirty="0" err="1" smtClean="0"/>
              <a:t>baso</a:t>
            </a:r>
            <a:endParaRPr lang="fr-FR" dirty="0" smtClean="0"/>
          </a:p>
          <a:p>
            <a:r>
              <a:rPr lang="fr-FR" dirty="0" smtClean="0"/>
              <a:t>Thérapies ciblées et anti-PD1  pour le mélanome, technique du ganglion sentinelle</a:t>
            </a:r>
          </a:p>
          <a:p>
            <a:r>
              <a:rPr lang="fr-FR" dirty="0" smtClean="0"/>
              <a:t>PDT pour  </a:t>
            </a:r>
            <a:r>
              <a:rPr lang="fr-FR" dirty="0" err="1" smtClean="0"/>
              <a:t>baso</a:t>
            </a:r>
            <a:r>
              <a:rPr lang="fr-FR" dirty="0" smtClean="0"/>
              <a:t> superficiels et champs de kératose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  achromique, verruqueux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pdt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Protocole classique</a:t>
            </a:r>
          </a:p>
          <a:p>
            <a:r>
              <a:rPr lang="fr-FR" dirty="0" err="1" smtClean="0"/>
              <a:t>daylight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matos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Dermoscope</a:t>
            </a:r>
            <a:r>
              <a:rPr lang="fr-FR" dirty="0" smtClean="0"/>
              <a:t> </a:t>
            </a:r>
          </a:p>
          <a:p>
            <a:r>
              <a:rPr lang="fr-FR" dirty="0" smtClean="0"/>
              <a:t>Photos  ( corps entier)</a:t>
            </a:r>
          </a:p>
          <a:p>
            <a:r>
              <a:rPr lang="fr-FR" dirty="0" smtClean="0"/>
              <a:t>Cartographie corps </a:t>
            </a:r>
            <a:r>
              <a:rPr lang="fr-FR" dirty="0" smtClean="0"/>
              <a:t>entier ( « mole </a:t>
            </a:r>
            <a:r>
              <a:rPr lang="fr-FR" dirty="0" err="1" smtClean="0"/>
              <a:t>maping</a:t>
            </a:r>
            <a:r>
              <a:rPr lang="fr-FR" dirty="0" smtClean="0"/>
              <a:t> »)</a:t>
            </a:r>
            <a:endParaRPr lang="fr-FR" dirty="0" smtClean="0"/>
          </a:p>
          <a:p>
            <a:r>
              <a:rPr lang="fr-FR" dirty="0" smtClean="0"/>
              <a:t>Applis</a:t>
            </a:r>
          </a:p>
          <a:p>
            <a:r>
              <a:rPr lang="fr-FR" dirty="0" smtClean="0"/>
              <a:t>I A</a:t>
            </a:r>
          </a:p>
          <a:p>
            <a:r>
              <a:rPr lang="fr-FR" dirty="0" smtClean="0"/>
              <a:t>Microscopie </a:t>
            </a:r>
            <a:r>
              <a:rPr lang="fr-FR" dirty="0" err="1" smtClean="0"/>
              <a:t>confocale</a:t>
            </a:r>
            <a:r>
              <a:rPr lang="fr-FR" dirty="0" smtClean="0"/>
              <a:t>  ( coupes histologiques horizontales )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hydrochlorothiazide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Promoteur de kératoses actiniques, </a:t>
            </a:r>
            <a:r>
              <a:rPr lang="fr-FR" dirty="0" err="1" smtClean="0"/>
              <a:t>baso</a:t>
            </a:r>
            <a:r>
              <a:rPr lang="fr-FR" dirty="0" smtClean="0"/>
              <a:t>, </a:t>
            </a:r>
            <a:r>
              <a:rPr lang="fr-FR" dirty="0" err="1" smtClean="0"/>
              <a:t>spino</a:t>
            </a:r>
            <a:endParaRPr lang="fr-FR" dirty="0" smtClean="0"/>
          </a:p>
          <a:p>
            <a:r>
              <a:rPr lang="fr-FR" dirty="0" smtClean="0"/>
              <a:t>Mélanome??</a:t>
            </a:r>
          </a:p>
          <a:p>
            <a:r>
              <a:rPr lang="fr-FR" dirty="0" smtClean="0"/>
              <a:t>Dose cumulative  ( 6 ans, 50g)</a:t>
            </a:r>
          </a:p>
          <a:p>
            <a:r>
              <a:rPr lang="fr-FR" dirty="0" smtClean="0"/>
              <a:t>Inhibiteurs calciques?</a:t>
            </a:r>
          </a:p>
          <a:p>
            <a:r>
              <a:rPr lang="fr-FR" dirty="0" smtClean="0"/>
              <a:t>B- et mélanomes?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 kératoses actiniques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Il s’agit bien d’un carcinome in </a:t>
            </a:r>
            <a:r>
              <a:rPr lang="fr-FR" dirty="0" smtClean="0"/>
              <a:t>situ</a:t>
            </a:r>
          </a:p>
          <a:p>
            <a:r>
              <a:rPr lang="fr-FR" dirty="0" smtClean="0"/>
              <a:t>Témoigne d’une perte des mécanismes de réparation cellulaire ( il y a un avant et un après )</a:t>
            </a:r>
            <a:endParaRPr lang="fr-FR" dirty="0" smtClean="0"/>
          </a:p>
          <a:p>
            <a:r>
              <a:rPr lang="fr-FR" dirty="0" smtClean="0"/>
              <a:t>Le champ de cancérisation ( </a:t>
            </a:r>
            <a:r>
              <a:rPr lang="fr-FR" dirty="0" err="1" smtClean="0"/>
              <a:t>pb</a:t>
            </a:r>
            <a:r>
              <a:rPr lang="fr-FR" dirty="0" smtClean="0"/>
              <a:t> des récidives )</a:t>
            </a:r>
          </a:p>
          <a:p>
            <a:r>
              <a:rPr lang="fr-FR" dirty="0" smtClean="0"/>
              <a:t>Pb des chauves</a:t>
            </a:r>
            <a:r>
              <a:rPr lang="fr-FR" dirty="0" smtClean="0"/>
              <a:t>++</a:t>
            </a:r>
            <a:endParaRPr lang="fr-F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/>
              <a:t>Photoprotection</a:t>
            </a:r>
            <a:r>
              <a:rPr lang="fr-FR" dirty="0" smtClean="0"/>
              <a:t> toute l’année avec des écrans spécifiques ( SUNSIMED, ANTHELIOS KA, AK SECURE </a:t>
            </a:r>
            <a:r>
              <a:rPr lang="fr-FR" dirty="0" smtClean="0"/>
              <a:t>)</a:t>
            </a:r>
          </a:p>
          <a:p>
            <a:r>
              <a:rPr lang="fr-FR" dirty="0" smtClean="0"/>
              <a:t>Apprendre à utiliser l’indice </a:t>
            </a:r>
            <a:r>
              <a:rPr lang="fr-FR" dirty="0" err="1" smtClean="0"/>
              <a:t>uv</a:t>
            </a:r>
            <a:endParaRPr lang="fr-FR" dirty="0" smtClean="0"/>
          </a:p>
          <a:p>
            <a:r>
              <a:rPr lang="fr-FR" dirty="0" smtClean="0"/>
              <a:t>AZOTE  oui si lésions peu nombreuses et si récidives lentes</a:t>
            </a:r>
            <a:endParaRPr lang="fr-FR" dirty="0" smtClean="0"/>
          </a:p>
          <a:p>
            <a:r>
              <a:rPr lang="fr-FR" dirty="0" smtClean="0"/>
              <a:t>EFUDIX23E 20g   / </a:t>
            </a:r>
            <a:r>
              <a:rPr lang="fr-FR" dirty="0" smtClean="0"/>
              <a:t>PDT METVIXIA 200</a:t>
            </a:r>
            <a:r>
              <a:rPr lang="fr-FR" baseline="30000" dirty="0" smtClean="0"/>
              <a:t> E</a:t>
            </a:r>
            <a:r>
              <a:rPr lang="fr-FR" dirty="0" smtClean="0"/>
              <a:t>2 </a:t>
            </a:r>
            <a:r>
              <a:rPr lang="fr-FR" dirty="0" smtClean="0"/>
              <a:t>g SOLARAZE-      ALDARA </a:t>
            </a:r>
            <a:r>
              <a:rPr lang="fr-FR" dirty="0" smtClean="0"/>
              <a:t>56 E 12 </a:t>
            </a:r>
            <a:r>
              <a:rPr lang="fr-FR" dirty="0" smtClean="0"/>
              <a:t>sachets</a:t>
            </a:r>
          </a:p>
          <a:p>
            <a:endParaRPr lang="fr-F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</a:t>
            </a:r>
            <a:r>
              <a:rPr lang="fr-FR" dirty="0" err="1" smtClean="0"/>
              <a:t>spinocellulaires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Zones à </a:t>
            </a:r>
            <a:r>
              <a:rPr lang="fr-FR" dirty="0" smtClean="0"/>
              <a:t>risque </a:t>
            </a:r>
            <a:r>
              <a:rPr lang="fr-FR" dirty="0" smtClean="0"/>
              <a:t>: oreilles, lèvre inférieure, nez, dos des mains</a:t>
            </a:r>
          </a:p>
          <a:p>
            <a:r>
              <a:rPr lang="fr-FR" dirty="0" err="1" smtClean="0"/>
              <a:t>Diag</a:t>
            </a:r>
            <a:r>
              <a:rPr lang="fr-FR" dirty="0" smtClean="0"/>
              <a:t> différentiel le </a:t>
            </a:r>
            <a:r>
              <a:rPr lang="fr-FR" dirty="0" err="1" smtClean="0"/>
              <a:t>kératoacanthome</a:t>
            </a:r>
            <a:endParaRPr lang="fr-FR" dirty="0" smtClean="0"/>
          </a:p>
          <a:p>
            <a:r>
              <a:rPr lang="fr-FR" dirty="0" smtClean="0"/>
              <a:t>Prise en charge </a:t>
            </a:r>
            <a:r>
              <a:rPr lang="fr-FR" dirty="0" smtClean="0"/>
              <a:t>rapide sinon chirurgie « agressive »</a:t>
            </a:r>
            <a:endParaRPr lang="fr-FR" dirty="0" smtClean="0"/>
          </a:p>
          <a:p>
            <a:r>
              <a:rPr lang="fr-FR" dirty="0" smtClean="0"/>
              <a:t>La télémédecine</a:t>
            </a:r>
            <a:r>
              <a:rPr lang="fr-FR" dirty="0" smtClean="0"/>
              <a:t>?????  ( id pour le mélanome )</a:t>
            </a:r>
            <a:endParaRPr lang="fr-FR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basocellulaire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Fréquence</a:t>
            </a:r>
            <a:r>
              <a:rPr lang="fr-FR" dirty="0" smtClean="0"/>
              <a:t>+++</a:t>
            </a:r>
          </a:p>
          <a:p>
            <a:r>
              <a:rPr lang="fr-FR" dirty="0" smtClean="0"/>
              <a:t>Polymorphisme, diagnostic difficile</a:t>
            </a:r>
            <a:endParaRPr lang="fr-FR" dirty="0" smtClean="0"/>
          </a:p>
          <a:p>
            <a:r>
              <a:rPr lang="fr-FR" dirty="0" smtClean="0"/>
              <a:t>Notion des zones à risque : </a:t>
            </a:r>
            <a:r>
              <a:rPr lang="fr-FR" dirty="0" err="1" smtClean="0"/>
              <a:t>périoculaire</a:t>
            </a:r>
            <a:r>
              <a:rPr lang="fr-FR" dirty="0" smtClean="0"/>
              <a:t>, </a:t>
            </a:r>
            <a:r>
              <a:rPr lang="fr-FR" dirty="0" err="1" smtClean="0"/>
              <a:t>périnasal</a:t>
            </a:r>
            <a:r>
              <a:rPr lang="fr-FR" dirty="0" smtClean="0"/>
              <a:t>, </a:t>
            </a:r>
            <a:r>
              <a:rPr lang="fr-FR" dirty="0" err="1" smtClean="0"/>
              <a:t>rétroauriculaire</a:t>
            </a:r>
            <a:endParaRPr lang="fr-FR" dirty="0" smtClean="0"/>
          </a:p>
          <a:p>
            <a:r>
              <a:rPr lang="fr-FR" dirty="0" err="1" smtClean="0"/>
              <a:t>Baso</a:t>
            </a:r>
            <a:r>
              <a:rPr lang="fr-FR" dirty="0" smtClean="0"/>
              <a:t> thoraciques des très </a:t>
            </a:r>
            <a:r>
              <a:rPr lang="fr-FR" dirty="0" err="1" smtClean="0"/>
              <a:t>agés</a:t>
            </a:r>
            <a:r>
              <a:rPr lang="fr-FR" dirty="0" smtClean="0"/>
              <a:t> : traiter?</a:t>
            </a:r>
          </a:p>
          <a:p>
            <a:r>
              <a:rPr lang="fr-FR" dirty="0" err="1" smtClean="0"/>
              <a:t>Vismodégib</a:t>
            </a:r>
            <a:r>
              <a:rPr lang="fr-FR" dirty="0" smtClean="0"/>
              <a:t> </a:t>
            </a:r>
            <a:r>
              <a:rPr lang="fr-FR" dirty="0" smtClean="0"/>
              <a:t>pour les formes très évoluées</a:t>
            </a:r>
          </a:p>
          <a:p>
            <a:r>
              <a:rPr lang="fr-FR" dirty="0" smtClean="0"/>
              <a:t>Ne pas prononcer le terme de cancer ( selon moi</a:t>
            </a:r>
            <a:r>
              <a:rPr lang="fr-FR" dirty="0" smtClean="0"/>
              <a:t>), ne pas interdire le soleil !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Idées reçues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Vit D</a:t>
            </a:r>
          </a:p>
          <a:p>
            <a:r>
              <a:rPr lang="fr-FR" dirty="0" smtClean="0"/>
              <a:t>UV </a:t>
            </a:r>
          </a:p>
          <a:p>
            <a:r>
              <a:rPr lang="fr-FR" dirty="0" smtClean="0"/>
              <a:t>Crèmes solaires ( quantité nécessaire)</a:t>
            </a:r>
          </a:p>
          <a:p>
            <a:r>
              <a:rPr lang="fr-FR" dirty="0" smtClean="0"/>
              <a:t>Enlever tout </a:t>
            </a:r>
            <a:r>
              <a:rPr lang="fr-FR" dirty="0" err="1" smtClean="0"/>
              <a:t>naevus</a:t>
            </a:r>
            <a:r>
              <a:rPr lang="fr-FR" dirty="0" smtClean="0"/>
              <a:t> </a:t>
            </a:r>
            <a:r>
              <a:rPr lang="fr-FR" dirty="0" smtClean="0"/>
              <a:t>traumatisé, exérèses préventives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5905</TotalTime>
  <Words>558</Words>
  <Application>Microsoft Office PowerPoint</Application>
  <PresentationFormat>Affichage à l'écran (4:3)</PresentationFormat>
  <Paragraphs>93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Thème Office</vt:lpstr>
      <vt:lpstr>Quoi de neuf en carcino dermato?? </vt:lpstr>
      <vt:lpstr>Au CHB</vt:lpstr>
      <vt:lpstr>Le matos</vt:lpstr>
      <vt:lpstr>hydrochlorothiazide</vt:lpstr>
      <vt:lpstr>Les  kératoses actiniques</vt:lpstr>
      <vt:lpstr>Diapositive 6</vt:lpstr>
      <vt:lpstr>Les spinocellulaires</vt:lpstr>
      <vt:lpstr>Le basocellulaire</vt:lpstr>
      <vt:lpstr>Idées reçues</vt:lpstr>
      <vt:lpstr>photoprotection</vt:lpstr>
      <vt:lpstr> soleil et mélanome</vt:lpstr>
      <vt:lpstr>Le Mélanome</vt:lpstr>
      <vt:lpstr>Les vertus des grands principes</vt:lpstr>
      <vt:lpstr>Les campagnes de dépistage</vt:lpstr>
      <vt:lpstr>mais</vt:lpstr>
      <vt:lpstr>Le dermoscope</vt:lpstr>
      <vt:lpstr>histiocytofibrome</vt:lpstr>
      <vt:lpstr>Kératose séborrhéique</vt:lpstr>
      <vt:lpstr>Diapositive 19</vt:lpstr>
      <vt:lpstr>Diapositive 20</vt:lpstr>
      <vt:lpstr>Diapositive 21</vt:lpstr>
      <vt:lpstr>pdt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Quoi de neuf en carcino dermato??</dc:title>
  <dc:creator>DIDIER</dc:creator>
  <cp:lastModifiedBy>DIDIER</cp:lastModifiedBy>
  <cp:revision>20</cp:revision>
  <dcterms:created xsi:type="dcterms:W3CDTF">2019-12-15T18:34:18Z</dcterms:created>
  <dcterms:modified xsi:type="dcterms:W3CDTF">2020-01-16T18:46:45Z</dcterms:modified>
</cp:coreProperties>
</file>