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B5D71F-D633-421E-9509-1C773CE4BE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1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837A6-D44D-422A-A8DD-FD4F7F9BC4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4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573DC9-5741-45D0-9482-2A8594D26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04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B56C0-1A75-4114-89A3-E4989947C3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3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78E330-92A2-4992-8233-F95FCA98CA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6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579575-5354-44F9-870A-CD92E70A9A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7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313F0B-8464-436E-9884-6C26D975F0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7313D0-54DD-44EA-B6AC-261783ADAE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2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1B6EE2-BE7F-4E17-87B0-0F3BB0D415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4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BCA139-8786-4E1C-9C09-66F5C67E92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9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C02244-1236-4005-A7C0-9CFF9AE3C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8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AE6AA-05E8-4FCC-89C9-B37B5069490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LEANE,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née le 10/02/2007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8"/>
            <a:ext cx="8229600" cy="5084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ANTECEDENTS:</a:t>
            </a:r>
          </a:p>
          <a:p>
            <a:pPr eaLnBrk="1" hangingPunct="1">
              <a:defRPr/>
            </a:pPr>
            <a:r>
              <a:rPr lang="fr-FR" sz="2800" b="1" dirty="0"/>
              <a:t>Grossesse sans particularité</a:t>
            </a:r>
          </a:p>
          <a:p>
            <a:pPr eaLnBrk="1" hangingPunct="1">
              <a:defRPr/>
            </a:pPr>
            <a:r>
              <a:rPr lang="fr-FR" sz="2800" b="1" dirty="0"/>
              <a:t>Naissance à 38 SA, PN 3360 gr, </a:t>
            </a:r>
            <a:r>
              <a:rPr lang="fr-FR" sz="2800" b="1" dirty="0" err="1"/>
              <a:t>Apgar</a:t>
            </a:r>
            <a:r>
              <a:rPr lang="fr-FR" sz="2800" b="1" dirty="0"/>
              <a:t> 10/10</a:t>
            </a:r>
          </a:p>
          <a:p>
            <a:pPr eaLnBrk="1" hangingPunct="1">
              <a:defRPr/>
            </a:pPr>
            <a:r>
              <a:rPr lang="fr-FR" sz="2800" b="1" dirty="0"/>
              <a:t>Régurgitations</a:t>
            </a:r>
          </a:p>
          <a:p>
            <a:pPr eaLnBrk="1" hangingPunct="1">
              <a:defRPr/>
            </a:pPr>
            <a:r>
              <a:rPr lang="fr-FR" sz="2800" b="1" dirty="0"/>
              <a:t>Stridor en période néonatale</a:t>
            </a:r>
          </a:p>
          <a:p>
            <a:pPr eaLnBrk="1" hangingPunct="1">
              <a:defRPr/>
            </a:pPr>
            <a:r>
              <a:rPr lang="fr-FR" sz="2800" b="1" dirty="0"/>
              <a:t>3 bronchiolites à 5, 9 et 11 mois</a:t>
            </a:r>
          </a:p>
          <a:p>
            <a:pPr eaLnBrk="1" hangingPunct="1">
              <a:defRPr/>
            </a:pPr>
            <a:r>
              <a:rPr lang="fr-FR" sz="2800" b="1" dirty="0"/>
              <a:t>Entre les épisodes, bruit respiratoire à type de </a:t>
            </a:r>
            <a:r>
              <a:rPr lang="fr-FR" sz="2800" b="1" dirty="0" err="1"/>
              <a:t>wheezing</a:t>
            </a:r>
            <a:r>
              <a:rPr lang="fr-FR" sz="2800" b="1" dirty="0"/>
              <a:t> à l’énervement</a:t>
            </a:r>
          </a:p>
          <a:p>
            <a:pPr eaLnBrk="1" hangingPunct="1">
              <a:defRPr/>
            </a:pPr>
            <a:r>
              <a:rPr lang="fr-FR" sz="2800" b="1" dirty="0"/>
              <a:t>Vaccins à jour</a:t>
            </a:r>
          </a:p>
        </p:txBody>
      </p:sp>
    </p:spTree>
    <p:extLst>
      <p:ext uri="{BB962C8B-B14F-4D97-AF65-F5344CB8AC3E}">
        <p14:creationId xmlns:p14="http://schemas.microsoft.com/office/powerpoint/2010/main" val="35126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LEANE, née le 10/02/2007</a:t>
            </a:r>
            <a:endParaRPr lang="fr-FR" sz="4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628775"/>
            <a:ext cx="836295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aux urgences pédiatriques le 28/02/2008 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/>
              <a:t>11/02/2008 : fièvre et majoration du </a:t>
            </a:r>
            <a:r>
              <a:rPr lang="fr-FR" sz="2800" b="1" dirty="0" err="1"/>
              <a:t>wheezing</a:t>
            </a:r>
            <a:endParaRPr lang="fr-FR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u="sng" dirty="0" err="1"/>
              <a:t>Rx</a:t>
            </a:r>
            <a:r>
              <a:rPr lang="fr-FR" sz="2800" b="1" u="sng" dirty="0"/>
              <a:t> de thorax </a:t>
            </a:r>
            <a:r>
              <a:rPr lang="fr-FR" sz="2800" b="1" dirty="0"/>
              <a:t>: diagnostic d’une pneumopathie supérieure droite : tt par Augmentin pour 10 jours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/>
              <a:t>26/02/2008 : dyspnée non fébrile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/>
              <a:t>Radiographie de thorax réalisée en ville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6"/>
            <a:ext cx="8147050" cy="1223963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LEANE, née le 10/02/2007</a:t>
            </a:r>
            <a:endParaRPr lang="fr-FR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628776"/>
            <a:ext cx="8229600" cy="47418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clinique :</a:t>
            </a:r>
          </a:p>
          <a:p>
            <a:pPr marL="0" indent="0" eaLnBrk="1" hangingPunct="1">
              <a:buNone/>
              <a:defRPr/>
            </a:pPr>
            <a:endParaRPr lang="fr-FR" b="1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fr-FR" sz="2800" b="1" dirty="0"/>
              <a:t>T° 37°3   FC 145/min   FR 30/min</a:t>
            </a:r>
          </a:p>
          <a:p>
            <a:pPr eaLnBrk="1" hangingPunct="1">
              <a:defRPr/>
            </a:pPr>
            <a:r>
              <a:rPr lang="fr-FR" sz="2800" b="1" dirty="0"/>
              <a:t>SaO2 98% en AA   Poids 8 kg 900</a:t>
            </a:r>
          </a:p>
          <a:p>
            <a:pPr eaLnBrk="1" hangingPunct="1">
              <a:defRPr/>
            </a:pPr>
            <a:r>
              <a:rPr lang="fr-FR" sz="2800" b="1" dirty="0"/>
              <a:t>Bonne coloration, enfant souriante, tonique, alimentation conservée</a:t>
            </a:r>
          </a:p>
          <a:p>
            <a:pPr eaLnBrk="1" hangingPunct="1">
              <a:defRPr/>
            </a:pPr>
            <a:r>
              <a:rPr lang="fr-FR" sz="2800" b="1" dirty="0"/>
              <a:t>Pas de signe de détresse respiratoire</a:t>
            </a:r>
          </a:p>
          <a:p>
            <a:pPr eaLnBrk="1" hangingPunct="1">
              <a:defRPr/>
            </a:pPr>
            <a:r>
              <a:rPr lang="fr-FR" sz="2800" b="1" dirty="0"/>
              <a:t>Sibilants bilatéraux à l’auscultation</a:t>
            </a:r>
          </a:p>
          <a:p>
            <a:pPr eaLnBrk="1" hangingPunct="1">
              <a:defRPr/>
            </a:pPr>
            <a:r>
              <a:rPr lang="fr-FR" sz="2800" b="1" dirty="0"/>
              <a:t>ORL: rhinopharyngite</a:t>
            </a:r>
          </a:p>
        </p:txBody>
      </p:sp>
    </p:spTree>
    <p:extLst>
      <p:ext uri="{BB962C8B-B14F-4D97-AF65-F5344CB8AC3E}">
        <p14:creationId xmlns:p14="http://schemas.microsoft.com/office/powerpoint/2010/main" val="15194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SC_0101"/>
          <p:cNvPicPr>
            <a:picLocks noChangeAspect="1" noChangeArrowheads="1"/>
          </p:cNvPicPr>
          <p:nvPr/>
        </p:nvPicPr>
        <p:blipFill>
          <a:blip r:embed="rId2">
            <a:lum contrast="-12000"/>
            <a:grayscl/>
          </a:blip>
          <a:srcRect l="20706" t="4898" r="2863" b="3030"/>
          <a:stretch>
            <a:fillRect/>
          </a:stretch>
        </p:blipFill>
        <p:spPr bwMode="auto">
          <a:xfrm>
            <a:off x="2711450" y="333375"/>
            <a:ext cx="70564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I0000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4" y="404814"/>
            <a:ext cx="613092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9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I000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9" y="623888"/>
            <a:ext cx="6624637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4367213" y="260351"/>
            <a:ext cx="3509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FF0000"/>
                </a:solidFill>
                <a:cs typeface="Arial" charset="0"/>
              </a:rPr>
              <a:t>DIAGNOSTIC ?</a:t>
            </a:r>
          </a:p>
        </p:txBody>
      </p:sp>
    </p:spTree>
    <p:extLst>
      <p:ext uri="{BB962C8B-B14F-4D97-AF65-F5344CB8AC3E}">
        <p14:creationId xmlns:p14="http://schemas.microsoft.com/office/powerpoint/2010/main" val="22985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650" y="5157788"/>
            <a:ext cx="7848600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Emphysème lobaire géant</a:t>
            </a:r>
          </a:p>
        </p:txBody>
      </p:sp>
      <p:sp>
        <p:nvSpPr>
          <p:cNvPr id="29389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16276" y="5661025"/>
            <a:ext cx="7451725" cy="1081088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Hyperinflation et hypovascularisation lobaire inférieure droite</a:t>
            </a:r>
          </a:p>
          <a:p>
            <a:pPr algn="just" eaLnBrk="1" hangingPunct="1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Déviation médiastinale  gauche</a:t>
            </a:r>
          </a:p>
          <a:p>
            <a:pPr algn="just" eaLnBrk="1" hangingPunct="1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Condensation du parenchyme pulmonaire adjacent</a:t>
            </a:r>
          </a:p>
          <a:p>
            <a:pPr eaLnBrk="1" hangingPunct="1">
              <a:defRPr/>
            </a:pPr>
            <a:endParaRPr lang="fr-FR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491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653" b="9653"/>
          <a:stretch>
            <a:fillRect/>
          </a:stretch>
        </p:blipFill>
        <p:spPr>
          <a:xfrm>
            <a:off x="3287714" y="549275"/>
            <a:ext cx="5953125" cy="4464050"/>
          </a:xfrm>
        </p:spPr>
      </p:pic>
    </p:spTree>
    <p:extLst>
      <p:ext uri="{BB962C8B-B14F-4D97-AF65-F5344CB8AC3E}">
        <p14:creationId xmlns:p14="http://schemas.microsoft.com/office/powerpoint/2010/main" val="6540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</Words>
  <Application>Microsoft Office PowerPoint</Application>
  <PresentationFormat>Grand écran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Arial</vt:lpstr>
      <vt:lpstr>3_Modèle par défaut</vt:lpstr>
      <vt:lpstr>LEANE, née le 10/02/2007</vt:lpstr>
      <vt:lpstr>LEANE, née le 10/02/2007</vt:lpstr>
      <vt:lpstr>LEANE, née le 10/02/2007</vt:lpstr>
      <vt:lpstr>Présentation PowerPoint</vt:lpstr>
      <vt:lpstr>Présentation PowerPoint</vt:lpstr>
      <vt:lpstr>Présentation PowerPoint</vt:lpstr>
      <vt:lpstr>Emphysème lobaire géant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LEANE, née le 10/02/2007</dc:title>
  <dc:creator>CMGB</dc:creator>
  <cp:lastModifiedBy>CMGB</cp:lastModifiedBy>
  <cp:revision>2</cp:revision>
  <dcterms:created xsi:type="dcterms:W3CDTF">2014-04-09T21:35:00Z</dcterms:created>
  <dcterms:modified xsi:type="dcterms:W3CDTF">2014-04-09T21:51:59Z</dcterms:modified>
</cp:coreProperties>
</file>