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9"/>
  </p:notesMasterIdLst>
  <p:sldIdLst>
    <p:sldId id="256" r:id="rId2"/>
    <p:sldId id="261" r:id="rId3"/>
    <p:sldId id="257" r:id="rId4"/>
    <p:sldId id="258" r:id="rId5"/>
    <p:sldId id="259" r:id="rId6"/>
    <p:sldId id="262" r:id="rId7"/>
    <p:sldId id="263" r:id="rId8"/>
    <p:sldId id="264" r:id="rId9"/>
    <p:sldId id="265" r:id="rId10"/>
    <p:sldId id="266" r:id="rId11"/>
    <p:sldId id="267" r:id="rId12"/>
    <p:sldId id="268" r:id="rId13"/>
    <p:sldId id="293" r:id="rId14"/>
    <p:sldId id="294" r:id="rId15"/>
    <p:sldId id="295" r:id="rId16"/>
    <p:sldId id="297" r:id="rId17"/>
    <p:sldId id="298" r:id="rId18"/>
    <p:sldId id="300" r:id="rId19"/>
    <p:sldId id="299" r:id="rId20"/>
    <p:sldId id="301" r:id="rId21"/>
    <p:sldId id="304" r:id="rId22"/>
    <p:sldId id="302" r:id="rId23"/>
    <p:sldId id="288" r:id="rId24"/>
    <p:sldId id="287" r:id="rId25"/>
    <p:sldId id="260" r:id="rId26"/>
    <p:sldId id="279" r:id="rId27"/>
    <p:sldId id="269" r:id="rId28"/>
    <p:sldId id="270" r:id="rId29"/>
    <p:sldId id="271" r:id="rId30"/>
    <p:sldId id="280" r:id="rId31"/>
    <p:sldId id="281" r:id="rId32"/>
    <p:sldId id="282" r:id="rId33"/>
    <p:sldId id="283" r:id="rId34"/>
    <p:sldId id="284" r:id="rId35"/>
    <p:sldId id="285" r:id="rId36"/>
    <p:sldId id="272" r:id="rId37"/>
    <p:sldId id="273" r:id="rId38"/>
    <p:sldId id="274" r:id="rId39"/>
    <p:sldId id="275" r:id="rId40"/>
    <p:sldId id="276" r:id="rId41"/>
    <p:sldId id="277" r:id="rId42"/>
    <p:sldId id="278" r:id="rId43"/>
    <p:sldId id="303" r:id="rId44"/>
    <p:sldId id="290" r:id="rId45"/>
    <p:sldId id="291" r:id="rId46"/>
    <p:sldId id="292" r:id="rId47"/>
    <p:sldId id="305" r:id="rId48"/>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152"/>
    <p:restoredTop sz="86391"/>
  </p:normalViewPr>
  <p:slideViewPr>
    <p:cSldViewPr snapToGrid="0" snapToObjects="1">
      <p:cViewPr varScale="1">
        <p:scale>
          <a:sx n="64" d="100"/>
          <a:sy n="64" d="100"/>
        </p:scale>
        <p:origin x="1260" y="48"/>
      </p:cViewPr>
      <p:guideLst/>
    </p:cSldViewPr>
  </p:slideViewPr>
  <p:outlineViewPr>
    <p:cViewPr>
      <p:scale>
        <a:sx n="33" d="100"/>
        <a:sy n="33" d="100"/>
      </p:scale>
      <p:origin x="0" y="-21336"/>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2F070E7-4145-4193-A6A6-A8FA090E5E7B}" type="doc">
      <dgm:prSet loTypeId="urn:microsoft.com/office/officeart/2005/8/layout/vList5" loCatId="list" qsTypeId="urn:microsoft.com/office/officeart/2005/8/quickstyle/simple1" qsCatId="simple" csTypeId="urn:microsoft.com/office/officeart/2005/8/colors/accent0_3" csCatId="mainScheme"/>
      <dgm:spPr/>
      <dgm:t>
        <a:bodyPr/>
        <a:lstStyle/>
        <a:p>
          <a:endParaRPr lang="en-US"/>
        </a:p>
      </dgm:t>
    </dgm:pt>
    <dgm:pt modelId="{B10F1AD2-F739-4765-B7A0-5109762E50DC}">
      <dgm:prSet/>
      <dgm:spPr/>
      <dgm:t>
        <a:bodyPr/>
        <a:lstStyle/>
        <a:p>
          <a:r>
            <a:rPr lang="fr-FR"/>
            <a:t>Les anti CTLA 4</a:t>
          </a:r>
          <a:endParaRPr lang="en-US"/>
        </a:p>
      </dgm:t>
    </dgm:pt>
    <dgm:pt modelId="{7C3E1553-CF6E-494D-9A8E-563A1C409CEC}" type="parTrans" cxnId="{F57036BF-694B-4C2A-9BDD-DC40F76C76F2}">
      <dgm:prSet/>
      <dgm:spPr/>
      <dgm:t>
        <a:bodyPr/>
        <a:lstStyle/>
        <a:p>
          <a:endParaRPr lang="en-US"/>
        </a:p>
      </dgm:t>
    </dgm:pt>
    <dgm:pt modelId="{AC325C92-C057-4B63-AF66-F07E84CFA7A3}" type="sibTrans" cxnId="{F57036BF-694B-4C2A-9BDD-DC40F76C76F2}">
      <dgm:prSet/>
      <dgm:spPr/>
      <dgm:t>
        <a:bodyPr/>
        <a:lstStyle/>
        <a:p>
          <a:endParaRPr lang="en-US"/>
        </a:p>
      </dgm:t>
    </dgm:pt>
    <dgm:pt modelId="{78606F4A-1456-4666-9D3C-C0679D2B621B}">
      <dgm:prSet custT="1"/>
      <dgm:spPr/>
      <dgm:t>
        <a:bodyPr/>
        <a:lstStyle/>
        <a:p>
          <a:r>
            <a:rPr lang="fr-FR" sz="1800" dirty="0"/>
            <a:t>YERVOY ® - </a:t>
          </a:r>
          <a:r>
            <a:rPr lang="fr-FR" sz="1800" dirty="0" err="1"/>
            <a:t>ipilumimab</a:t>
          </a:r>
          <a:endParaRPr lang="en-US" sz="1800" dirty="0"/>
        </a:p>
      </dgm:t>
    </dgm:pt>
    <dgm:pt modelId="{7FE853FC-CFED-42D4-8B60-5AD3BAE5C673}" type="parTrans" cxnId="{B90B2FEF-CF59-488E-AE6B-1B6403D4782E}">
      <dgm:prSet/>
      <dgm:spPr/>
      <dgm:t>
        <a:bodyPr/>
        <a:lstStyle/>
        <a:p>
          <a:endParaRPr lang="en-US"/>
        </a:p>
      </dgm:t>
    </dgm:pt>
    <dgm:pt modelId="{2F105724-B6CA-41EC-BB79-306054C3120E}" type="sibTrans" cxnId="{B90B2FEF-CF59-488E-AE6B-1B6403D4782E}">
      <dgm:prSet/>
      <dgm:spPr/>
      <dgm:t>
        <a:bodyPr/>
        <a:lstStyle/>
        <a:p>
          <a:endParaRPr lang="en-US"/>
        </a:p>
      </dgm:t>
    </dgm:pt>
    <dgm:pt modelId="{31EC6549-CEAF-417D-B6B4-D4B82C7D2467}">
      <dgm:prSet custT="1"/>
      <dgm:spPr/>
      <dgm:t>
        <a:bodyPr/>
        <a:lstStyle/>
        <a:p>
          <a:r>
            <a:rPr lang="fr-FR" sz="1800" dirty="0" err="1"/>
            <a:t>Tremelumimab</a:t>
          </a:r>
          <a:endParaRPr lang="en-US" sz="1800" dirty="0"/>
        </a:p>
      </dgm:t>
    </dgm:pt>
    <dgm:pt modelId="{A969DD40-C12D-4AAE-A88D-CD43A310B42F}" type="parTrans" cxnId="{B6872B0B-B637-493D-AE8D-D370F3A89DE7}">
      <dgm:prSet/>
      <dgm:spPr/>
      <dgm:t>
        <a:bodyPr/>
        <a:lstStyle/>
        <a:p>
          <a:endParaRPr lang="en-US"/>
        </a:p>
      </dgm:t>
    </dgm:pt>
    <dgm:pt modelId="{17C94E66-B038-499B-9FDA-9F68E88245AB}" type="sibTrans" cxnId="{B6872B0B-B637-493D-AE8D-D370F3A89DE7}">
      <dgm:prSet/>
      <dgm:spPr/>
      <dgm:t>
        <a:bodyPr/>
        <a:lstStyle/>
        <a:p>
          <a:endParaRPr lang="en-US"/>
        </a:p>
      </dgm:t>
    </dgm:pt>
    <dgm:pt modelId="{E5945FA9-EA30-47F9-B13E-8D7A8D0500CA}">
      <dgm:prSet/>
      <dgm:spPr/>
      <dgm:t>
        <a:bodyPr/>
        <a:lstStyle/>
        <a:p>
          <a:r>
            <a:rPr lang="fr-FR"/>
            <a:t>Les anti PD 1</a:t>
          </a:r>
          <a:endParaRPr lang="en-US"/>
        </a:p>
      </dgm:t>
    </dgm:pt>
    <dgm:pt modelId="{69521B18-2103-46B2-BD15-8877933E722B}" type="parTrans" cxnId="{671D7DF1-8D4A-4641-9CB0-D05BC14BAF69}">
      <dgm:prSet/>
      <dgm:spPr/>
      <dgm:t>
        <a:bodyPr/>
        <a:lstStyle/>
        <a:p>
          <a:endParaRPr lang="en-US"/>
        </a:p>
      </dgm:t>
    </dgm:pt>
    <dgm:pt modelId="{E239F1CB-3B97-449F-897C-3137A00CFE4C}" type="sibTrans" cxnId="{671D7DF1-8D4A-4641-9CB0-D05BC14BAF69}">
      <dgm:prSet/>
      <dgm:spPr/>
      <dgm:t>
        <a:bodyPr/>
        <a:lstStyle/>
        <a:p>
          <a:endParaRPr lang="en-US"/>
        </a:p>
      </dgm:t>
    </dgm:pt>
    <dgm:pt modelId="{82CC0D4C-04E5-4D13-B62B-321C16999D2A}">
      <dgm:prSet custT="1"/>
      <dgm:spPr/>
      <dgm:t>
        <a:bodyPr/>
        <a:lstStyle/>
        <a:p>
          <a:r>
            <a:rPr lang="fr-FR" sz="1600" dirty="0"/>
            <a:t>OPDIVO  ® - </a:t>
          </a:r>
          <a:r>
            <a:rPr lang="fr-FR" sz="1600" dirty="0" err="1"/>
            <a:t>nivolumab</a:t>
          </a:r>
          <a:endParaRPr lang="en-US" sz="1600" dirty="0"/>
        </a:p>
      </dgm:t>
    </dgm:pt>
    <dgm:pt modelId="{29DB4854-961C-4B40-BED9-90C0E05C66FA}" type="parTrans" cxnId="{26C45D93-3BC8-4B87-99D8-39B649C06F05}">
      <dgm:prSet/>
      <dgm:spPr/>
      <dgm:t>
        <a:bodyPr/>
        <a:lstStyle/>
        <a:p>
          <a:endParaRPr lang="en-US"/>
        </a:p>
      </dgm:t>
    </dgm:pt>
    <dgm:pt modelId="{0162D998-1D1C-4DA3-9492-0DF350D5C890}" type="sibTrans" cxnId="{26C45D93-3BC8-4B87-99D8-39B649C06F05}">
      <dgm:prSet/>
      <dgm:spPr/>
      <dgm:t>
        <a:bodyPr/>
        <a:lstStyle/>
        <a:p>
          <a:endParaRPr lang="en-US"/>
        </a:p>
      </dgm:t>
    </dgm:pt>
    <dgm:pt modelId="{FDDE54A3-05AF-4E9E-B5C9-4C8D2C6C2788}">
      <dgm:prSet custT="1"/>
      <dgm:spPr/>
      <dgm:t>
        <a:bodyPr/>
        <a:lstStyle/>
        <a:p>
          <a:r>
            <a:rPr lang="fr-FR" sz="1600" dirty="0"/>
            <a:t>KEYTRUDA ® -pembrolizumab</a:t>
          </a:r>
          <a:endParaRPr lang="en-US" sz="1600" dirty="0"/>
        </a:p>
      </dgm:t>
    </dgm:pt>
    <dgm:pt modelId="{2B7B91DE-99AC-4DC3-BE73-967005D3BC83}" type="parTrans" cxnId="{51B13999-5B58-4FCB-937D-1986DF8021BD}">
      <dgm:prSet/>
      <dgm:spPr/>
      <dgm:t>
        <a:bodyPr/>
        <a:lstStyle/>
        <a:p>
          <a:endParaRPr lang="en-US"/>
        </a:p>
      </dgm:t>
    </dgm:pt>
    <dgm:pt modelId="{CF1D33A9-610B-42F9-BE27-8A027C17B391}" type="sibTrans" cxnId="{51B13999-5B58-4FCB-937D-1986DF8021BD}">
      <dgm:prSet/>
      <dgm:spPr/>
      <dgm:t>
        <a:bodyPr/>
        <a:lstStyle/>
        <a:p>
          <a:endParaRPr lang="en-US"/>
        </a:p>
      </dgm:t>
    </dgm:pt>
    <dgm:pt modelId="{FEA3D8B3-C75A-45C6-BF6A-5AEBE1D3F8C8}">
      <dgm:prSet custT="1"/>
      <dgm:spPr/>
      <dgm:t>
        <a:bodyPr/>
        <a:lstStyle/>
        <a:p>
          <a:r>
            <a:rPr lang="fr-FR" sz="1600" dirty="0"/>
            <a:t>JEMPERLI ®- </a:t>
          </a:r>
          <a:r>
            <a:rPr lang="fr-FR" sz="1600" dirty="0" err="1"/>
            <a:t>dorstalumab</a:t>
          </a:r>
          <a:endParaRPr lang="en-US" sz="1600" dirty="0"/>
        </a:p>
      </dgm:t>
    </dgm:pt>
    <dgm:pt modelId="{10942677-26CA-4B8D-8E02-4ED253A92809}" type="parTrans" cxnId="{8032CFCB-7FA9-4796-A1D7-42A8CF5FCAB3}">
      <dgm:prSet/>
      <dgm:spPr/>
      <dgm:t>
        <a:bodyPr/>
        <a:lstStyle/>
        <a:p>
          <a:endParaRPr lang="en-US"/>
        </a:p>
      </dgm:t>
    </dgm:pt>
    <dgm:pt modelId="{9E6EF3FD-99A6-4F72-AA54-19F3D0947660}" type="sibTrans" cxnId="{8032CFCB-7FA9-4796-A1D7-42A8CF5FCAB3}">
      <dgm:prSet/>
      <dgm:spPr/>
      <dgm:t>
        <a:bodyPr/>
        <a:lstStyle/>
        <a:p>
          <a:endParaRPr lang="en-US"/>
        </a:p>
      </dgm:t>
    </dgm:pt>
    <dgm:pt modelId="{D1F2EDB5-14E6-4488-AF2A-13FFB2492842}">
      <dgm:prSet custT="1"/>
      <dgm:spPr/>
      <dgm:t>
        <a:bodyPr/>
        <a:lstStyle/>
        <a:p>
          <a:r>
            <a:rPr lang="fr-FR" sz="1600" dirty="0"/>
            <a:t>LIBTAYO ® - </a:t>
          </a:r>
          <a:r>
            <a:rPr lang="fr-FR" sz="1600" dirty="0" err="1"/>
            <a:t>cemiplimab</a:t>
          </a:r>
          <a:endParaRPr lang="en-US" sz="1600" dirty="0"/>
        </a:p>
      </dgm:t>
    </dgm:pt>
    <dgm:pt modelId="{4FBF344C-38CB-43B2-AEAC-84A48746615E}" type="parTrans" cxnId="{AA0AADD1-7622-48A4-B2CA-2758C2103ACA}">
      <dgm:prSet/>
      <dgm:spPr/>
      <dgm:t>
        <a:bodyPr/>
        <a:lstStyle/>
        <a:p>
          <a:endParaRPr lang="en-US"/>
        </a:p>
      </dgm:t>
    </dgm:pt>
    <dgm:pt modelId="{EA81B596-900A-445F-BFC8-EF4405008BFF}" type="sibTrans" cxnId="{AA0AADD1-7622-48A4-B2CA-2758C2103ACA}">
      <dgm:prSet/>
      <dgm:spPr/>
      <dgm:t>
        <a:bodyPr/>
        <a:lstStyle/>
        <a:p>
          <a:endParaRPr lang="en-US"/>
        </a:p>
      </dgm:t>
    </dgm:pt>
    <dgm:pt modelId="{05A56C91-82F6-47EB-8EC5-A2FBCFA8021B}">
      <dgm:prSet/>
      <dgm:spPr/>
      <dgm:t>
        <a:bodyPr/>
        <a:lstStyle/>
        <a:p>
          <a:r>
            <a:rPr lang="fr-FR"/>
            <a:t>Les anti PDL 1</a:t>
          </a:r>
          <a:endParaRPr lang="en-US"/>
        </a:p>
      </dgm:t>
    </dgm:pt>
    <dgm:pt modelId="{E3E2CCC5-99F2-49FB-B7B1-CBD7F863C821}" type="parTrans" cxnId="{E6C579E8-F94E-4BDB-86B9-4F446C95262A}">
      <dgm:prSet/>
      <dgm:spPr/>
      <dgm:t>
        <a:bodyPr/>
        <a:lstStyle/>
        <a:p>
          <a:endParaRPr lang="en-US"/>
        </a:p>
      </dgm:t>
    </dgm:pt>
    <dgm:pt modelId="{913E9743-AD2C-4654-BF2C-5C4BE757A88A}" type="sibTrans" cxnId="{E6C579E8-F94E-4BDB-86B9-4F446C95262A}">
      <dgm:prSet/>
      <dgm:spPr/>
      <dgm:t>
        <a:bodyPr/>
        <a:lstStyle/>
        <a:p>
          <a:endParaRPr lang="en-US"/>
        </a:p>
      </dgm:t>
    </dgm:pt>
    <dgm:pt modelId="{00A59D88-1937-4B3D-B040-2B30C5460246}">
      <dgm:prSet/>
      <dgm:spPr/>
      <dgm:t>
        <a:bodyPr/>
        <a:lstStyle/>
        <a:p>
          <a:r>
            <a:rPr lang="fr-FR"/>
            <a:t>TECENTRIQ ®- atezolizumab</a:t>
          </a:r>
          <a:endParaRPr lang="en-US"/>
        </a:p>
      </dgm:t>
    </dgm:pt>
    <dgm:pt modelId="{EB7E026A-CFD1-4086-A1C0-EE265389F3B4}" type="parTrans" cxnId="{20CBFEC6-EF26-4ED3-B7C9-C641B1E39C1D}">
      <dgm:prSet/>
      <dgm:spPr/>
      <dgm:t>
        <a:bodyPr/>
        <a:lstStyle/>
        <a:p>
          <a:endParaRPr lang="en-US"/>
        </a:p>
      </dgm:t>
    </dgm:pt>
    <dgm:pt modelId="{CB031E49-DA5D-49B6-8674-692F051AF84B}" type="sibTrans" cxnId="{20CBFEC6-EF26-4ED3-B7C9-C641B1E39C1D}">
      <dgm:prSet/>
      <dgm:spPr/>
      <dgm:t>
        <a:bodyPr/>
        <a:lstStyle/>
        <a:p>
          <a:endParaRPr lang="en-US"/>
        </a:p>
      </dgm:t>
    </dgm:pt>
    <dgm:pt modelId="{E7F5DC2A-19FA-4914-BE0A-AF4173231C39}">
      <dgm:prSet/>
      <dgm:spPr/>
      <dgm:t>
        <a:bodyPr/>
        <a:lstStyle/>
        <a:p>
          <a:r>
            <a:rPr lang="fr-FR"/>
            <a:t>IMFINZI ®- durvalumab</a:t>
          </a:r>
          <a:endParaRPr lang="en-US"/>
        </a:p>
      </dgm:t>
    </dgm:pt>
    <dgm:pt modelId="{66154A26-3CCF-4122-A481-75E9CCEE7C2C}" type="parTrans" cxnId="{355F88FA-9A7F-4B09-A057-7643DF97E09E}">
      <dgm:prSet/>
      <dgm:spPr/>
      <dgm:t>
        <a:bodyPr/>
        <a:lstStyle/>
        <a:p>
          <a:endParaRPr lang="en-US"/>
        </a:p>
      </dgm:t>
    </dgm:pt>
    <dgm:pt modelId="{AD43EF99-A7C7-40E5-B4F6-172480FF37BF}" type="sibTrans" cxnId="{355F88FA-9A7F-4B09-A057-7643DF97E09E}">
      <dgm:prSet/>
      <dgm:spPr/>
      <dgm:t>
        <a:bodyPr/>
        <a:lstStyle/>
        <a:p>
          <a:endParaRPr lang="en-US"/>
        </a:p>
      </dgm:t>
    </dgm:pt>
    <dgm:pt modelId="{D9165BDC-7008-4377-849D-22EED5E2E080}">
      <dgm:prSet/>
      <dgm:spPr/>
      <dgm:t>
        <a:bodyPr/>
        <a:lstStyle/>
        <a:p>
          <a:r>
            <a:rPr lang="fr-FR"/>
            <a:t>BAVENCIO ® - avelumab</a:t>
          </a:r>
          <a:endParaRPr lang="en-US"/>
        </a:p>
      </dgm:t>
    </dgm:pt>
    <dgm:pt modelId="{920B5C3D-D292-4D51-A87A-596D1003835E}" type="parTrans" cxnId="{427C8532-DC12-4247-A908-8F1A0913E40F}">
      <dgm:prSet/>
      <dgm:spPr/>
      <dgm:t>
        <a:bodyPr/>
        <a:lstStyle/>
        <a:p>
          <a:endParaRPr lang="en-US"/>
        </a:p>
      </dgm:t>
    </dgm:pt>
    <dgm:pt modelId="{0B374CAA-9E37-48AA-BD10-5B3F3B23540D}" type="sibTrans" cxnId="{427C8532-DC12-4247-A908-8F1A0913E40F}">
      <dgm:prSet/>
      <dgm:spPr/>
      <dgm:t>
        <a:bodyPr/>
        <a:lstStyle/>
        <a:p>
          <a:endParaRPr lang="en-US"/>
        </a:p>
      </dgm:t>
    </dgm:pt>
    <dgm:pt modelId="{0D0DDFA6-49FB-E345-9250-3F5A7E2CBE0D}" type="pres">
      <dgm:prSet presAssocID="{C2F070E7-4145-4193-A6A6-A8FA090E5E7B}" presName="Name0" presStyleCnt="0">
        <dgm:presLayoutVars>
          <dgm:dir/>
          <dgm:animLvl val="lvl"/>
          <dgm:resizeHandles val="exact"/>
        </dgm:presLayoutVars>
      </dgm:prSet>
      <dgm:spPr/>
      <dgm:t>
        <a:bodyPr/>
        <a:lstStyle/>
        <a:p>
          <a:endParaRPr lang="fr-FR"/>
        </a:p>
      </dgm:t>
    </dgm:pt>
    <dgm:pt modelId="{B180E238-AEA0-B94D-94AF-3430214F588B}" type="pres">
      <dgm:prSet presAssocID="{B10F1AD2-F739-4765-B7A0-5109762E50DC}" presName="linNode" presStyleCnt="0"/>
      <dgm:spPr/>
    </dgm:pt>
    <dgm:pt modelId="{6DBD7B89-57DF-AF43-8A05-3C0B8840B0B7}" type="pres">
      <dgm:prSet presAssocID="{B10F1AD2-F739-4765-B7A0-5109762E50DC}" presName="parentText" presStyleLbl="node1" presStyleIdx="0" presStyleCnt="3">
        <dgm:presLayoutVars>
          <dgm:chMax val="1"/>
          <dgm:bulletEnabled val="1"/>
        </dgm:presLayoutVars>
      </dgm:prSet>
      <dgm:spPr/>
      <dgm:t>
        <a:bodyPr/>
        <a:lstStyle/>
        <a:p>
          <a:endParaRPr lang="fr-FR"/>
        </a:p>
      </dgm:t>
    </dgm:pt>
    <dgm:pt modelId="{E67D33C1-A307-714F-969A-AB282AB85177}" type="pres">
      <dgm:prSet presAssocID="{B10F1AD2-F739-4765-B7A0-5109762E50DC}" presName="descendantText" presStyleLbl="alignAccFollowNode1" presStyleIdx="0" presStyleCnt="3">
        <dgm:presLayoutVars>
          <dgm:bulletEnabled val="1"/>
        </dgm:presLayoutVars>
      </dgm:prSet>
      <dgm:spPr/>
      <dgm:t>
        <a:bodyPr/>
        <a:lstStyle/>
        <a:p>
          <a:endParaRPr lang="fr-FR"/>
        </a:p>
      </dgm:t>
    </dgm:pt>
    <dgm:pt modelId="{E3E249AA-3852-AA4E-B6F8-5EB11478B809}" type="pres">
      <dgm:prSet presAssocID="{AC325C92-C057-4B63-AF66-F07E84CFA7A3}" presName="sp" presStyleCnt="0"/>
      <dgm:spPr/>
    </dgm:pt>
    <dgm:pt modelId="{648B00B0-C86F-7247-88A2-77FE88CFCF83}" type="pres">
      <dgm:prSet presAssocID="{E5945FA9-EA30-47F9-B13E-8D7A8D0500CA}" presName="linNode" presStyleCnt="0"/>
      <dgm:spPr/>
    </dgm:pt>
    <dgm:pt modelId="{7BDD3981-81BB-F94C-B7C8-264E0A8FF078}" type="pres">
      <dgm:prSet presAssocID="{E5945FA9-EA30-47F9-B13E-8D7A8D0500CA}" presName="parentText" presStyleLbl="node1" presStyleIdx="1" presStyleCnt="3">
        <dgm:presLayoutVars>
          <dgm:chMax val="1"/>
          <dgm:bulletEnabled val="1"/>
        </dgm:presLayoutVars>
      </dgm:prSet>
      <dgm:spPr/>
      <dgm:t>
        <a:bodyPr/>
        <a:lstStyle/>
        <a:p>
          <a:endParaRPr lang="fr-FR"/>
        </a:p>
      </dgm:t>
    </dgm:pt>
    <dgm:pt modelId="{A0BBEED1-FBFE-2C43-96BE-C6CB253AD441}" type="pres">
      <dgm:prSet presAssocID="{E5945FA9-EA30-47F9-B13E-8D7A8D0500CA}" presName="descendantText" presStyleLbl="alignAccFollowNode1" presStyleIdx="1" presStyleCnt="3">
        <dgm:presLayoutVars>
          <dgm:bulletEnabled val="1"/>
        </dgm:presLayoutVars>
      </dgm:prSet>
      <dgm:spPr/>
      <dgm:t>
        <a:bodyPr/>
        <a:lstStyle/>
        <a:p>
          <a:endParaRPr lang="fr-FR"/>
        </a:p>
      </dgm:t>
    </dgm:pt>
    <dgm:pt modelId="{C8F677ED-5E67-C44D-A89B-A20DAA50479A}" type="pres">
      <dgm:prSet presAssocID="{E239F1CB-3B97-449F-897C-3137A00CFE4C}" presName="sp" presStyleCnt="0"/>
      <dgm:spPr/>
    </dgm:pt>
    <dgm:pt modelId="{10278D95-AC8C-E645-A0C0-917AC9465AE7}" type="pres">
      <dgm:prSet presAssocID="{05A56C91-82F6-47EB-8EC5-A2FBCFA8021B}" presName="linNode" presStyleCnt="0"/>
      <dgm:spPr/>
    </dgm:pt>
    <dgm:pt modelId="{55EF4FC0-FE7C-C643-A1ED-04CA49C311DD}" type="pres">
      <dgm:prSet presAssocID="{05A56C91-82F6-47EB-8EC5-A2FBCFA8021B}" presName="parentText" presStyleLbl="node1" presStyleIdx="2" presStyleCnt="3">
        <dgm:presLayoutVars>
          <dgm:chMax val="1"/>
          <dgm:bulletEnabled val="1"/>
        </dgm:presLayoutVars>
      </dgm:prSet>
      <dgm:spPr/>
      <dgm:t>
        <a:bodyPr/>
        <a:lstStyle/>
        <a:p>
          <a:endParaRPr lang="fr-FR"/>
        </a:p>
      </dgm:t>
    </dgm:pt>
    <dgm:pt modelId="{827CFC82-A904-7C4C-96BC-55CFBEA4392C}" type="pres">
      <dgm:prSet presAssocID="{05A56C91-82F6-47EB-8EC5-A2FBCFA8021B}" presName="descendantText" presStyleLbl="alignAccFollowNode1" presStyleIdx="2" presStyleCnt="3">
        <dgm:presLayoutVars>
          <dgm:bulletEnabled val="1"/>
        </dgm:presLayoutVars>
      </dgm:prSet>
      <dgm:spPr/>
      <dgm:t>
        <a:bodyPr/>
        <a:lstStyle/>
        <a:p>
          <a:endParaRPr lang="fr-FR"/>
        </a:p>
      </dgm:t>
    </dgm:pt>
  </dgm:ptLst>
  <dgm:cxnLst>
    <dgm:cxn modelId="{0C5D3BE5-04DC-F242-A4D5-8ABF733832E3}" type="presOf" srcId="{E7F5DC2A-19FA-4914-BE0A-AF4173231C39}" destId="{827CFC82-A904-7C4C-96BC-55CFBEA4392C}" srcOrd="0" destOrd="1" presId="urn:microsoft.com/office/officeart/2005/8/layout/vList5"/>
    <dgm:cxn modelId="{4D375B69-679C-4340-9BA7-B3B21C43F092}" type="presOf" srcId="{31EC6549-CEAF-417D-B6B4-D4B82C7D2467}" destId="{E67D33C1-A307-714F-969A-AB282AB85177}" srcOrd="0" destOrd="1" presId="urn:microsoft.com/office/officeart/2005/8/layout/vList5"/>
    <dgm:cxn modelId="{4768FFEA-0FEB-4044-8F3C-B76850C5BFFD}" type="presOf" srcId="{78606F4A-1456-4666-9D3C-C0679D2B621B}" destId="{E67D33C1-A307-714F-969A-AB282AB85177}" srcOrd="0" destOrd="0" presId="urn:microsoft.com/office/officeart/2005/8/layout/vList5"/>
    <dgm:cxn modelId="{3F70DA97-AE35-FE45-A3A9-F0C0FE0A43B5}" type="presOf" srcId="{FEA3D8B3-C75A-45C6-BF6A-5AEBE1D3F8C8}" destId="{A0BBEED1-FBFE-2C43-96BE-C6CB253AD441}" srcOrd="0" destOrd="2" presId="urn:microsoft.com/office/officeart/2005/8/layout/vList5"/>
    <dgm:cxn modelId="{BD03B817-003F-2345-AB34-5CF483D905DE}" type="presOf" srcId="{00A59D88-1937-4B3D-B040-2B30C5460246}" destId="{827CFC82-A904-7C4C-96BC-55CFBEA4392C}" srcOrd="0" destOrd="0" presId="urn:microsoft.com/office/officeart/2005/8/layout/vList5"/>
    <dgm:cxn modelId="{B4405294-5503-5745-9AFD-C029F591E924}" type="presOf" srcId="{B10F1AD2-F739-4765-B7A0-5109762E50DC}" destId="{6DBD7B89-57DF-AF43-8A05-3C0B8840B0B7}" srcOrd="0" destOrd="0" presId="urn:microsoft.com/office/officeart/2005/8/layout/vList5"/>
    <dgm:cxn modelId="{AA0AADD1-7622-48A4-B2CA-2758C2103ACA}" srcId="{E5945FA9-EA30-47F9-B13E-8D7A8D0500CA}" destId="{D1F2EDB5-14E6-4488-AF2A-13FFB2492842}" srcOrd="3" destOrd="0" parTransId="{4FBF344C-38CB-43B2-AEAC-84A48746615E}" sibTransId="{EA81B596-900A-445F-BFC8-EF4405008BFF}"/>
    <dgm:cxn modelId="{DF1CF99B-E6DD-B443-BBA3-544FBA37FCB7}" type="presOf" srcId="{D1F2EDB5-14E6-4488-AF2A-13FFB2492842}" destId="{A0BBEED1-FBFE-2C43-96BE-C6CB253AD441}" srcOrd="0" destOrd="3" presId="urn:microsoft.com/office/officeart/2005/8/layout/vList5"/>
    <dgm:cxn modelId="{427C8532-DC12-4247-A908-8F1A0913E40F}" srcId="{05A56C91-82F6-47EB-8EC5-A2FBCFA8021B}" destId="{D9165BDC-7008-4377-849D-22EED5E2E080}" srcOrd="2" destOrd="0" parTransId="{920B5C3D-D292-4D51-A87A-596D1003835E}" sibTransId="{0B374CAA-9E37-48AA-BD10-5B3F3B23540D}"/>
    <dgm:cxn modelId="{26C45D93-3BC8-4B87-99D8-39B649C06F05}" srcId="{E5945FA9-EA30-47F9-B13E-8D7A8D0500CA}" destId="{82CC0D4C-04E5-4D13-B62B-321C16999D2A}" srcOrd="0" destOrd="0" parTransId="{29DB4854-961C-4B40-BED9-90C0E05C66FA}" sibTransId="{0162D998-1D1C-4DA3-9492-0DF350D5C890}"/>
    <dgm:cxn modelId="{590EABEC-28EC-3C47-9ED1-87E7BC5113C2}" type="presOf" srcId="{C2F070E7-4145-4193-A6A6-A8FA090E5E7B}" destId="{0D0DDFA6-49FB-E345-9250-3F5A7E2CBE0D}" srcOrd="0" destOrd="0" presId="urn:microsoft.com/office/officeart/2005/8/layout/vList5"/>
    <dgm:cxn modelId="{E6C579E8-F94E-4BDB-86B9-4F446C95262A}" srcId="{C2F070E7-4145-4193-A6A6-A8FA090E5E7B}" destId="{05A56C91-82F6-47EB-8EC5-A2FBCFA8021B}" srcOrd="2" destOrd="0" parTransId="{E3E2CCC5-99F2-49FB-B7B1-CBD7F863C821}" sibTransId="{913E9743-AD2C-4654-BF2C-5C4BE757A88A}"/>
    <dgm:cxn modelId="{51B13999-5B58-4FCB-937D-1986DF8021BD}" srcId="{E5945FA9-EA30-47F9-B13E-8D7A8D0500CA}" destId="{FDDE54A3-05AF-4E9E-B5C9-4C8D2C6C2788}" srcOrd="1" destOrd="0" parTransId="{2B7B91DE-99AC-4DC3-BE73-967005D3BC83}" sibTransId="{CF1D33A9-610B-42F9-BE27-8A027C17B391}"/>
    <dgm:cxn modelId="{6B5A0127-2C0B-2F4B-B262-A95D10EAD6D9}" type="presOf" srcId="{E5945FA9-EA30-47F9-B13E-8D7A8D0500CA}" destId="{7BDD3981-81BB-F94C-B7C8-264E0A8FF078}" srcOrd="0" destOrd="0" presId="urn:microsoft.com/office/officeart/2005/8/layout/vList5"/>
    <dgm:cxn modelId="{671D7DF1-8D4A-4641-9CB0-D05BC14BAF69}" srcId="{C2F070E7-4145-4193-A6A6-A8FA090E5E7B}" destId="{E5945FA9-EA30-47F9-B13E-8D7A8D0500CA}" srcOrd="1" destOrd="0" parTransId="{69521B18-2103-46B2-BD15-8877933E722B}" sibTransId="{E239F1CB-3B97-449F-897C-3137A00CFE4C}"/>
    <dgm:cxn modelId="{80BD29C1-C98A-7843-9314-9CD7A8DE5391}" type="presOf" srcId="{FDDE54A3-05AF-4E9E-B5C9-4C8D2C6C2788}" destId="{A0BBEED1-FBFE-2C43-96BE-C6CB253AD441}" srcOrd="0" destOrd="1" presId="urn:microsoft.com/office/officeart/2005/8/layout/vList5"/>
    <dgm:cxn modelId="{355F88FA-9A7F-4B09-A057-7643DF97E09E}" srcId="{05A56C91-82F6-47EB-8EC5-A2FBCFA8021B}" destId="{E7F5DC2A-19FA-4914-BE0A-AF4173231C39}" srcOrd="1" destOrd="0" parTransId="{66154A26-3CCF-4122-A481-75E9CCEE7C2C}" sibTransId="{AD43EF99-A7C7-40E5-B4F6-172480FF37BF}"/>
    <dgm:cxn modelId="{D771EFDE-E24E-314D-A982-F3DECC09D3FB}" type="presOf" srcId="{D9165BDC-7008-4377-849D-22EED5E2E080}" destId="{827CFC82-A904-7C4C-96BC-55CFBEA4392C}" srcOrd="0" destOrd="2" presId="urn:microsoft.com/office/officeart/2005/8/layout/vList5"/>
    <dgm:cxn modelId="{182A6AD9-B249-D248-B9DB-05A9EA08D403}" type="presOf" srcId="{82CC0D4C-04E5-4D13-B62B-321C16999D2A}" destId="{A0BBEED1-FBFE-2C43-96BE-C6CB253AD441}" srcOrd="0" destOrd="0" presId="urn:microsoft.com/office/officeart/2005/8/layout/vList5"/>
    <dgm:cxn modelId="{D765D7E3-E58C-904B-A0B7-53511A57F093}" type="presOf" srcId="{05A56C91-82F6-47EB-8EC5-A2FBCFA8021B}" destId="{55EF4FC0-FE7C-C643-A1ED-04CA49C311DD}" srcOrd="0" destOrd="0" presId="urn:microsoft.com/office/officeart/2005/8/layout/vList5"/>
    <dgm:cxn modelId="{20CBFEC6-EF26-4ED3-B7C9-C641B1E39C1D}" srcId="{05A56C91-82F6-47EB-8EC5-A2FBCFA8021B}" destId="{00A59D88-1937-4B3D-B040-2B30C5460246}" srcOrd="0" destOrd="0" parTransId="{EB7E026A-CFD1-4086-A1C0-EE265389F3B4}" sibTransId="{CB031E49-DA5D-49B6-8674-692F051AF84B}"/>
    <dgm:cxn modelId="{F57036BF-694B-4C2A-9BDD-DC40F76C76F2}" srcId="{C2F070E7-4145-4193-A6A6-A8FA090E5E7B}" destId="{B10F1AD2-F739-4765-B7A0-5109762E50DC}" srcOrd="0" destOrd="0" parTransId="{7C3E1553-CF6E-494D-9A8E-563A1C409CEC}" sibTransId="{AC325C92-C057-4B63-AF66-F07E84CFA7A3}"/>
    <dgm:cxn modelId="{8032CFCB-7FA9-4796-A1D7-42A8CF5FCAB3}" srcId="{E5945FA9-EA30-47F9-B13E-8D7A8D0500CA}" destId="{FEA3D8B3-C75A-45C6-BF6A-5AEBE1D3F8C8}" srcOrd="2" destOrd="0" parTransId="{10942677-26CA-4B8D-8E02-4ED253A92809}" sibTransId="{9E6EF3FD-99A6-4F72-AA54-19F3D0947660}"/>
    <dgm:cxn modelId="{B6872B0B-B637-493D-AE8D-D370F3A89DE7}" srcId="{B10F1AD2-F739-4765-B7A0-5109762E50DC}" destId="{31EC6549-CEAF-417D-B6B4-D4B82C7D2467}" srcOrd="1" destOrd="0" parTransId="{A969DD40-C12D-4AAE-A88D-CD43A310B42F}" sibTransId="{17C94E66-B038-499B-9FDA-9F68E88245AB}"/>
    <dgm:cxn modelId="{B90B2FEF-CF59-488E-AE6B-1B6403D4782E}" srcId="{B10F1AD2-F739-4765-B7A0-5109762E50DC}" destId="{78606F4A-1456-4666-9D3C-C0679D2B621B}" srcOrd="0" destOrd="0" parTransId="{7FE853FC-CFED-42D4-8B60-5AD3BAE5C673}" sibTransId="{2F105724-B6CA-41EC-BB79-306054C3120E}"/>
    <dgm:cxn modelId="{C2154E90-509C-6F41-9B73-A782C87D80FE}" type="presParOf" srcId="{0D0DDFA6-49FB-E345-9250-3F5A7E2CBE0D}" destId="{B180E238-AEA0-B94D-94AF-3430214F588B}" srcOrd="0" destOrd="0" presId="urn:microsoft.com/office/officeart/2005/8/layout/vList5"/>
    <dgm:cxn modelId="{431FAE00-B197-8A40-B35F-E01798D81D2F}" type="presParOf" srcId="{B180E238-AEA0-B94D-94AF-3430214F588B}" destId="{6DBD7B89-57DF-AF43-8A05-3C0B8840B0B7}" srcOrd="0" destOrd="0" presId="urn:microsoft.com/office/officeart/2005/8/layout/vList5"/>
    <dgm:cxn modelId="{0AC77D12-41A3-8E4D-A91A-81629250D6F8}" type="presParOf" srcId="{B180E238-AEA0-B94D-94AF-3430214F588B}" destId="{E67D33C1-A307-714F-969A-AB282AB85177}" srcOrd="1" destOrd="0" presId="urn:microsoft.com/office/officeart/2005/8/layout/vList5"/>
    <dgm:cxn modelId="{35B814D7-F2BC-BD40-9E29-2B513173EEA7}" type="presParOf" srcId="{0D0DDFA6-49FB-E345-9250-3F5A7E2CBE0D}" destId="{E3E249AA-3852-AA4E-B6F8-5EB11478B809}" srcOrd="1" destOrd="0" presId="urn:microsoft.com/office/officeart/2005/8/layout/vList5"/>
    <dgm:cxn modelId="{590BEC94-B23C-F243-B13C-1784E9AC57E2}" type="presParOf" srcId="{0D0DDFA6-49FB-E345-9250-3F5A7E2CBE0D}" destId="{648B00B0-C86F-7247-88A2-77FE88CFCF83}" srcOrd="2" destOrd="0" presId="urn:microsoft.com/office/officeart/2005/8/layout/vList5"/>
    <dgm:cxn modelId="{11024F06-C2D9-064E-AE97-82D48B726465}" type="presParOf" srcId="{648B00B0-C86F-7247-88A2-77FE88CFCF83}" destId="{7BDD3981-81BB-F94C-B7C8-264E0A8FF078}" srcOrd="0" destOrd="0" presId="urn:microsoft.com/office/officeart/2005/8/layout/vList5"/>
    <dgm:cxn modelId="{3049C526-96F4-E64B-9454-E6B4BEE5A360}" type="presParOf" srcId="{648B00B0-C86F-7247-88A2-77FE88CFCF83}" destId="{A0BBEED1-FBFE-2C43-96BE-C6CB253AD441}" srcOrd="1" destOrd="0" presId="urn:microsoft.com/office/officeart/2005/8/layout/vList5"/>
    <dgm:cxn modelId="{B4492AE4-ED1B-3644-9EB2-EAFBCCA28F06}" type="presParOf" srcId="{0D0DDFA6-49FB-E345-9250-3F5A7E2CBE0D}" destId="{C8F677ED-5E67-C44D-A89B-A20DAA50479A}" srcOrd="3" destOrd="0" presId="urn:microsoft.com/office/officeart/2005/8/layout/vList5"/>
    <dgm:cxn modelId="{FD00E2F8-A48D-F943-81F9-5635623ED533}" type="presParOf" srcId="{0D0DDFA6-49FB-E345-9250-3F5A7E2CBE0D}" destId="{10278D95-AC8C-E645-A0C0-917AC9465AE7}" srcOrd="4" destOrd="0" presId="urn:microsoft.com/office/officeart/2005/8/layout/vList5"/>
    <dgm:cxn modelId="{2C58A086-A170-DC4C-87B2-60E867E90388}" type="presParOf" srcId="{10278D95-AC8C-E645-A0C0-917AC9465AE7}" destId="{55EF4FC0-FE7C-C643-A1ED-04CA49C311DD}" srcOrd="0" destOrd="0" presId="urn:microsoft.com/office/officeart/2005/8/layout/vList5"/>
    <dgm:cxn modelId="{B09EB2C8-4DE0-EF48-9F7C-2BF7591AC9D2}" type="presParOf" srcId="{10278D95-AC8C-E645-A0C0-917AC9465AE7}" destId="{827CFC82-A904-7C4C-96BC-55CFBEA4392C}"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E36F931-D145-489B-A0F9-C00064BE671D}"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071B5BCF-BB76-4544-91C5-2C6220072735}">
      <dgm:prSet/>
      <dgm:spPr/>
      <dgm:t>
        <a:bodyPr/>
        <a:lstStyle/>
        <a:p>
          <a:r>
            <a:rPr lang="fr-FR"/>
            <a:t>Arthrite (fréquent à très fréquent)</a:t>
          </a:r>
          <a:endParaRPr lang="en-US"/>
        </a:p>
      </dgm:t>
    </dgm:pt>
    <dgm:pt modelId="{B9DB469A-E888-4A3D-AD5C-261995E6A16D}" type="parTrans" cxnId="{DA0A749D-01BE-47B1-875A-DA5E5EB9ADE5}">
      <dgm:prSet/>
      <dgm:spPr/>
      <dgm:t>
        <a:bodyPr/>
        <a:lstStyle/>
        <a:p>
          <a:endParaRPr lang="en-US"/>
        </a:p>
      </dgm:t>
    </dgm:pt>
    <dgm:pt modelId="{5F8857BF-1BF9-4E1A-AB33-B9D39574756C}" type="sibTrans" cxnId="{DA0A749D-01BE-47B1-875A-DA5E5EB9ADE5}">
      <dgm:prSet/>
      <dgm:spPr/>
      <dgm:t>
        <a:bodyPr/>
        <a:lstStyle/>
        <a:p>
          <a:endParaRPr lang="en-US"/>
        </a:p>
      </dgm:t>
    </dgm:pt>
    <dgm:pt modelId="{69E6BF5B-20BA-4D46-A25B-CCD3C853FDAC}">
      <dgm:prSet/>
      <dgm:spPr/>
      <dgm:t>
        <a:bodyPr/>
        <a:lstStyle/>
        <a:p>
          <a:r>
            <a:rPr lang="fr-FR"/>
            <a:t>Dl articulaire horaire inflammatoire, installation récente</a:t>
          </a:r>
          <a:endParaRPr lang="en-US"/>
        </a:p>
      </dgm:t>
    </dgm:pt>
    <dgm:pt modelId="{C41FA503-E108-42D1-9E47-53578C7321D8}" type="parTrans" cxnId="{EB7C6750-FAF6-45CE-A0FF-4D6B956F1CAD}">
      <dgm:prSet/>
      <dgm:spPr/>
      <dgm:t>
        <a:bodyPr/>
        <a:lstStyle/>
        <a:p>
          <a:endParaRPr lang="en-US"/>
        </a:p>
      </dgm:t>
    </dgm:pt>
    <dgm:pt modelId="{0785A6DD-51FA-41E7-B0C3-EC48C73214F2}" type="sibTrans" cxnId="{EB7C6750-FAF6-45CE-A0FF-4D6B956F1CAD}">
      <dgm:prSet/>
      <dgm:spPr/>
      <dgm:t>
        <a:bodyPr/>
        <a:lstStyle/>
        <a:p>
          <a:endParaRPr lang="en-US"/>
        </a:p>
      </dgm:t>
    </dgm:pt>
    <dgm:pt modelId="{EAD73E23-65F7-40C1-9301-E3E354FE2756}">
      <dgm:prSet/>
      <dgm:spPr/>
      <dgm:t>
        <a:bodyPr/>
        <a:lstStyle/>
        <a:p>
          <a:r>
            <a:rPr lang="fr-FR"/>
            <a:t>Grade 1 (dl légère): AINS pdt 7 jours</a:t>
          </a:r>
          <a:endParaRPr lang="en-US"/>
        </a:p>
      </dgm:t>
    </dgm:pt>
    <dgm:pt modelId="{4F723159-8215-43D6-AE7B-4195A6867FEE}" type="parTrans" cxnId="{34BE786C-5D0A-41AA-9881-B2FD75B59D06}">
      <dgm:prSet/>
      <dgm:spPr/>
      <dgm:t>
        <a:bodyPr/>
        <a:lstStyle/>
        <a:p>
          <a:endParaRPr lang="en-US"/>
        </a:p>
      </dgm:t>
    </dgm:pt>
    <dgm:pt modelId="{5E6AD154-D1F9-4484-A9C9-A0AB08E89F6C}" type="sibTrans" cxnId="{34BE786C-5D0A-41AA-9881-B2FD75B59D06}">
      <dgm:prSet/>
      <dgm:spPr/>
      <dgm:t>
        <a:bodyPr/>
        <a:lstStyle/>
        <a:p>
          <a:endParaRPr lang="en-US"/>
        </a:p>
      </dgm:t>
    </dgm:pt>
    <dgm:pt modelId="{7F9C3254-2572-4750-882A-3405D0BF0793}">
      <dgm:prSet/>
      <dgm:spPr/>
      <dgm:t>
        <a:bodyPr/>
        <a:lstStyle/>
        <a:p>
          <a:r>
            <a:rPr lang="fr-FR"/>
            <a:t>Grade 2 (dl modérée avec limitation des activités quotidiennes) arret IO jusqu’à amélioration, AINS 7 jours, corticothérapie</a:t>
          </a:r>
          <a:endParaRPr lang="en-US"/>
        </a:p>
      </dgm:t>
    </dgm:pt>
    <dgm:pt modelId="{E5791071-666B-42DA-B397-20C7572AE8C6}" type="parTrans" cxnId="{CFBC8726-25DC-458D-929F-510FE7807D41}">
      <dgm:prSet/>
      <dgm:spPr/>
      <dgm:t>
        <a:bodyPr/>
        <a:lstStyle/>
        <a:p>
          <a:endParaRPr lang="en-US"/>
        </a:p>
      </dgm:t>
    </dgm:pt>
    <dgm:pt modelId="{CD3A5BA6-5E14-4F82-99E3-55919D1C48DB}" type="sibTrans" cxnId="{CFBC8726-25DC-458D-929F-510FE7807D41}">
      <dgm:prSet/>
      <dgm:spPr/>
      <dgm:t>
        <a:bodyPr/>
        <a:lstStyle/>
        <a:p>
          <a:endParaRPr lang="en-US"/>
        </a:p>
      </dgm:t>
    </dgm:pt>
    <dgm:pt modelId="{AC80F1C4-3C87-4D9E-807B-CF39BBCEFAC8}">
      <dgm:prSet/>
      <dgm:spPr/>
      <dgm:t>
        <a:bodyPr/>
        <a:lstStyle/>
        <a:p>
          <a:r>
            <a:rPr lang="fr-FR"/>
            <a:t>Grade 3 ( limitation de l’autonomie) corticothérapie IV</a:t>
          </a:r>
          <a:endParaRPr lang="en-US"/>
        </a:p>
      </dgm:t>
    </dgm:pt>
    <dgm:pt modelId="{3E321FA0-193E-45B9-83A4-754AA88583CA}" type="parTrans" cxnId="{829B567E-53D8-4EB4-BA42-D19FF19A0415}">
      <dgm:prSet/>
      <dgm:spPr/>
      <dgm:t>
        <a:bodyPr/>
        <a:lstStyle/>
        <a:p>
          <a:endParaRPr lang="en-US"/>
        </a:p>
      </dgm:t>
    </dgm:pt>
    <dgm:pt modelId="{EE82978E-7C3A-4FA8-BDDB-3424E2B33CAA}" type="sibTrans" cxnId="{829B567E-53D8-4EB4-BA42-D19FF19A0415}">
      <dgm:prSet/>
      <dgm:spPr/>
      <dgm:t>
        <a:bodyPr/>
        <a:lstStyle/>
        <a:p>
          <a:endParaRPr lang="en-US"/>
        </a:p>
      </dgm:t>
    </dgm:pt>
    <dgm:pt modelId="{BB21E886-1795-4BC4-8510-80D70036BE2B}">
      <dgm:prSet/>
      <dgm:spPr/>
      <dgm:t>
        <a:bodyPr/>
        <a:lstStyle/>
        <a:p>
          <a:r>
            <a:rPr lang="fr-FR"/>
            <a:t>Myosite (peu fréquent)</a:t>
          </a:r>
          <a:endParaRPr lang="en-US"/>
        </a:p>
      </dgm:t>
    </dgm:pt>
    <dgm:pt modelId="{3F0ABB52-3F32-41D1-8749-0F291219D09B}" type="parTrans" cxnId="{A6A9D085-E471-4C4D-9973-A7B317DD42DD}">
      <dgm:prSet/>
      <dgm:spPr/>
      <dgm:t>
        <a:bodyPr/>
        <a:lstStyle/>
        <a:p>
          <a:endParaRPr lang="en-US"/>
        </a:p>
      </dgm:t>
    </dgm:pt>
    <dgm:pt modelId="{71EA7C4F-0C7D-4E0F-B580-D5F6A76D08DF}" type="sibTrans" cxnId="{A6A9D085-E471-4C4D-9973-A7B317DD42DD}">
      <dgm:prSet/>
      <dgm:spPr/>
      <dgm:t>
        <a:bodyPr/>
        <a:lstStyle/>
        <a:p>
          <a:endParaRPr lang="en-US"/>
        </a:p>
      </dgm:t>
    </dgm:pt>
    <dgm:pt modelId="{26113C1E-A2F9-BF45-B63A-B68B9F54D5B6}" type="pres">
      <dgm:prSet presAssocID="{1E36F931-D145-489B-A0F9-C00064BE671D}" presName="linear" presStyleCnt="0">
        <dgm:presLayoutVars>
          <dgm:animLvl val="lvl"/>
          <dgm:resizeHandles val="exact"/>
        </dgm:presLayoutVars>
      </dgm:prSet>
      <dgm:spPr/>
      <dgm:t>
        <a:bodyPr/>
        <a:lstStyle/>
        <a:p>
          <a:endParaRPr lang="fr-FR"/>
        </a:p>
      </dgm:t>
    </dgm:pt>
    <dgm:pt modelId="{90BDA2A7-7886-C04E-B539-C1E4D25EE2F4}" type="pres">
      <dgm:prSet presAssocID="{071B5BCF-BB76-4544-91C5-2C6220072735}" presName="parentText" presStyleLbl="node1" presStyleIdx="0" presStyleCnt="2">
        <dgm:presLayoutVars>
          <dgm:chMax val="0"/>
          <dgm:bulletEnabled val="1"/>
        </dgm:presLayoutVars>
      </dgm:prSet>
      <dgm:spPr/>
      <dgm:t>
        <a:bodyPr/>
        <a:lstStyle/>
        <a:p>
          <a:endParaRPr lang="fr-FR"/>
        </a:p>
      </dgm:t>
    </dgm:pt>
    <dgm:pt modelId="{1690E4E0-0939-7044-8A3F-BA4515C4A324}" type="pres">
      <dgm:prSet presAssocID="{071B5BCF-BB76-4544-91C5-2C6220072735}" presName="childText" presStyleLbl="revTx" presStyleIdx="0" presStyleCnt="1">
        <dgm:presLayoutVars>
          <dgm:bulletEnabled val="1"/>
        </dgm:presLayoutVars>
      </dgm:prSet>
      <dgm:spPr/>
      <dgm:t>
        <a:bodyPr/>
        <a:lstStyle/>
        <a:p>
          <a:endParaRPr lang="fr-FR"/>
        </a:p>
      </dgm:t>
    </dgm:pt>
    <dgm:pt modelId="{7DD45E0D-424A-4842-91E9-CC8DE947E2C8}" type="pres">
      <dgm:prSet presAssocID="{BB21E886-1795-4BC4-8510-80D70036BE2B}" presName="parentText" presStyleLbl="node1" presStyleIdx="1" presStyleCnt="2">
        <dgm:presLayoutVars>
          <dgm:chMax val="0"/>
          <dgm:bulletEnabled val="1"/>
        </dgm:presLayoutVars>
      </dgm:prSet>
      <dgm:spPr/>
      <dgm:t>
        <a:bodyPr/>
        <a:lstStyle/>
        <a:p>
          <a:endParaRPr lang="fr-FR"/>
        </a:p>
      </dgm:t>
    </dgm:pt>
  </dgm:ptLst>
  <dgm:cxnLst>
    <dgm:cxn modelId="{7505F111-2B9C-354C-829B-84FABC7315B4}" type="presOf" srcId="{071B5BCF-BB76-4544-91C5-2C6220072735}" destId="{90BDA2A7-7886-C04E-B539-C1E4D25EE2F4}" srcOrd="0" destOrd="0" presId="urn:microsoft.com/office/officeart/2005/8/layout/vList2"/>
    <dgm:cxn modelId="{16BBBAE6-E52E-7E4F-AEDF-A12E3AD11D7B}" type="presOf" srcId="{69E6BF5B-20BA-4D46-A25B-CCD3C853FDAC}" destId="{1690E4E0-0939-7044-8A3F-BA4515C4A324}" srcOrd="0" destOrd="0" presId="urn:microsoft.com/office/officeart/2005/8/layout/vList2"/>
    <dgm:cxn modelId="{A5623AE9-0F65-A146-BEEF-748E04A1E58A}" type="presOf" srcId="{EAD73E23-65F7-40C1-9301-E3E354FE2756}" destId="{1690E4E0-0939-7044-8A3F-BA4515C4A324}" srcOrd="0" destOrd="1" presId="urn:microsoft.com/office/officeart/2005/8/layout/vList2"/>
    <dgm:cxn modelId="{DA0A749D-01BE-47B1-875A-DA5E5EB9ADE5}" srcId="{1E36F931-D145-489B-A0F9-C00064BE671D}" destId="{071B5BCF-BB76-4544-91C5-2C6220072735}" srcOrd="0" destOrd="0" parTransId="{B9DB469A-E888-4A3D-AD5C-261995E6A16D}" sibTransId="{5F8857BF-1BF9-4E1A-AB33-B9D39574756C}"/>
    <dgm:cxn modelId="{D04055DC-A64A-844E-B3AE-0A0419C46C0C}" type="presOf" srcId="{AC80F1C4-3C87-4D9E-807B-CF39BBCEFAC8}" destId="{1690E4E0-0939-7044-8A3F-BA4515C4A324}" srcOrd="0" destOrd="3" presId="urn:microsoft.com/office/officeart/2005/8/layout/vList2"/>
    <dgm:cxn modelId="{3DA9D83E-E127-7A40-A728-CB5D6FBE938D}" type="presOf" srcId="{BB21E886-1795-4BC4-8510-80D70036BE2B}" destId="{7DD45E0D-424A-4842-91E9-CC8DE947E2C8}" srcOrd="0" destOrd="0" presId="urn:microsoft.com/office/officeart/2005/8/layout/vList2"/>
    <dgm:cxn modelId="{34BE786C-5D0A-41AA-9881-B2FD75B59D06}" srcId="{071B5BCF-BB76-4544-91C5-2C6220072735}" destId="{EAD73E23-65F7-40C1-9301-E3E354FE2756}" srcOrd="1" destOrd="0" parTransId="{4F723159-8215-43D6-AE7B-4195A6867FEE}" sibTransId="{5E6AD154-D1F9-4484-A9C9-A0AB08E89F6C}"/>
    <dgm:cxn modelId="{2D8FF807-20E8-114B-9F44-E57B1528B19E}" type="presOf" srcId="{1E36F931-D145-489B-A0F9-C00064BE671D}" destId="{26113C1E-A2F9-BF45-B63A-B68B9F54D5B6}" srcOrd="0" destOrd="0" presId="urn:microsoft.com/office/officeart/2005/8/layout/vList2"/>
    <dgm:cxn modelId="{829B567E-53D8-4EB4-BA42-D19FF19A0415}" srcId="{071B5BCF-BB76-4544-91C5-2C6220072735}" destId="{AC80F1C4-3C87-4D9E-807B-CF39BBCEFAC8}" srcOrd="3" destOrd="0" parTransId="{3E321FA0-193E-45B9-83A4-754AA88583CA}" sibTransId="{EE82978E-7C3A-4FA8-BDDB-3424E2B33CAA}"/>
    <dgm:cxn modelId="{89760FEE-F2CD-F44C-9A60-F4E95429BFF2}" type="presOf" srcId="{7F9C3254-2572-4750-882A-3405D0BF0793}" destId="{1690E4E0-0939-7044-8A3F-BA4515C4A324}" srcOrd="0" destOrd="2" presId="urn:microsoft.com/office/officeart/2005/8/layout/vList2"/>
    <dgm:cxn modelId="{CFBC8726-25DC-458D-929F-510FE7807D41}" srcId="{071B5BCF-BB76-4544-91C5-2C6220072735}" destId="{7F9C3254-2572-4750-882A-3405D0BF0793}" srcOrd="2" destOrd="0" parTransId="{E5791071-666B-42DA-B397-20C7572AE8C6}" sibTransId="{CD3A5BA6-5E14-4F82-99E3-55919D1C48DB}"/>
    <dgm:cxn modelId="{A6A9D085-E471-4C4D-9973-A7B317DD42DD}" srcId="{1E36F931-D145-489B-A0F9-C00064BE671D}" destId="{BB21E886-1795-4BC4-8510-80D70036BE2B}" srcOrd="1" destOrd="0" parTransId="{3F0ABB52-3F32-41D1-8749-0F291219D09B}" sibTransId="{71EA7C4F-0C7D-4E0F-B580-D5F6A76D08DF}"/>
    <dgm:cxn modelId="{EB7C6750-FAF6-45CE-A0FF-4D6B956F1CAD}" srcId="{071B5BCF-BB76-4544-91C5-2C6220072735}" destId="{69E6BF5B-20BA-4D46-A25B-CCD3C853FDAC}" srcOrd="0" destOrd="0" parTransId="{C41FA503-E108-42D1-9E47-53578C7321D8}" sibTransId="{0785A6DD-51FA-41E7-B0C3-EC48C73214F2}"/>
    <dgm:cxn modelId="{B33DE603-6405-B24E-9E1B-99E50D403F5A}" type="presParOf" srcId="{26113C1E-A2F9-BF45-B63A-B68B9F54D5B6}" destId="{90BDA2A7-7886-C04E-B539-C1E4D25EE2F4}" srcOrd="0" destOrd="0" presId="urn:microsoft.com/office/officeart/2005/8/layout/vList2"/>
    <dgm:cxn modelId="{CDAE519E-B33F-4A4C-8E90-D2EA7E5054EA}" type="presParOf" srcId="{26113C1E-A2F9-BF45-B63A-B68B9F54D5B6}" destId="{1690E4E0-0939-7044-8A3F-BA4515C4A324}" srcOrd="1" destOrd="0" presId="urn:microsoft.com/office/officeart/2005/8/layout/vList2"/>
    <dgm:cxn modelId="{2A8A352B-4D48-F246-8375-7A19CF853783}" type="presParOf" srcId="{26113C1E-A2F9-BF45-B63A-B68B9F54D5B6}" destId="{7DD45E0D-424A-4842-91E9-CC8DE947E2C8}"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D81F0D4F-3E23-494C-AF73-64B29474B8EA}" type="doc">
      <dgm:prSet loTypeId="urn:microsoft.com/office/officeart/2005/8/layout/arrow2" loCatId="" qsTypeId="urn:microsoft.com/office/officeart/2005/8/quickstyle/simple1" qsCatId="simple" csTypeId="urn:microsoft.com/office/officeart/2005/8/colors/accent1_2" csCatId="accent1" phldr="1"/>
      <dgm:spPr/>
    </dgm:pt>
    <dgm:pt modelId="{A6B25E1C-DFAD-CA41-8BF1-49DC40ED7D7E}">
      <dgm:prSet phldrT="[Texte]"/>
      <dgm:spPr/>
      <dgm:t>
        <a:bodyPr/>
        <a:lstStyle/>
        <a:p>
          <a:r>
            <a:rPr lang="fr-FR" dirty="0"/>
            <a:t>2000 </a:t>
          </a:r>
        </a:p>
        <a:p>
          <a:r>
            <a:rPr lang="fr-FR" dirty="0"/>
            <a:t>12 mois</a:t>
          </a:r>
        </a:p>
        <a:p>
          <a:r>
            <a:rPr lang="fr-FR" dirty="0"/>
            <a:t> Cytokines</a:t>
          </a:r>
        </a:p>
      </dgm:t>
    </dgm:pt>
    <dgm:pt modelId="{9E68E482-2074-8246-B4FB-1516D01525E6}" type="parTrans" cxnId="{401DCA43-1B61-0346-8199-8FD3F65B0A5D}">
      <dgm:prSet/>
      <dgm:spPr/>
      <dgm:t>
        <a:bodyPr/>
        <a:lstStyle/>
        <a:p>
          <a:endParaRPr lang="fr-FR"/>
        </a:p>
      </dgm:t>
    </dgm:pt>
    <dgm:pt modelId="{C9F471DE-6E73-9E40-9791-2A965DF1B594}" type="sibTrans" cxnId="{401DCA43-1B61-0346-8199-8FD3F65B0A5D}">
      <dgm:prSet/>
      <dgm:spPr/>
      <dgm:t>
        <a:bodyPr/>
        <a:lstStyle/>
        <a:p>
          <a:endParaRPr lang="fr-FR"/>
        </a:p>
      </dgm:t>
    </dgm:pt>
    <dgm:pt modelId="{0A71EBA7-85D6-634D-9B28-E8D285DE492E}">
      <dgm:prSet phldrT="[Texte]"/>
      <dgm:spPr/>
      <dgm:t>
        <a:bodyPr/>
        <a:lstStyle/>
        <a:p>
          <a:r>
            <a:rPr lang="fr-FR" dirty="0"/>
            <a:t>2010 </a:t>
          </a:r>
        </a:p>
        <a:p>
          <a:r>
            <a:rPr lang="fr-FR" dirty="0"/>
            <a:t>26 mois</a:t>
          </a:r>
        </a:p>
        <a:p>
          <a:r>
            <a:rPr lang="fr-FR" dirty="0"/>
            <a:t> Thérapie ciblée</a:t>
          </a:r>
        </a:p>
      </dgm:t>
    </dgm:pt>
    <dgm:pt modelId="{7D7497AD-7164-F94A-ADE5-D57FCFA27F86}" type="parTrans" cxnId="{31CF03CE-1F93-5C4D-B154-54346304DDCE}">
      <dgm:prSet/>
      <dgm:spPr/>
      <dgm:t>
        <a:bodyPr/>
        <a:lstStyle/>
        <a:p>
          <a:endParaRPr lang="fr-FR"/>
        </a:p>
      </dgm:t>
    </dgm:pt>
    <dgm:pt modelId="{FD34C9BC-C637-C547-8C31-2D1A30E6F238}" type="sibTrans" cxnId="{31CF03CE-1F93-5C4D-B154-54346304DDCE}">
      <dgm:prSet/>
      <dgm:spPr/>
      <dgm:t>
        <a:bodyPr/>
        <a:lstStyle/>
        <a:p>
          <a:endParaRPr lang="fr-FR"/>
        </a:p>
      </dgm:t>
    </dgm:pt>
    <dgm:pt modelId="{44124884-65F1-8B4A-A4B4-030F9F4F81D1}">
      <dgm:prSet phldrT="[Texte]" custT="1"/>
      <dgm:spPr/>
      <dgm:t>
        <a:bodyPr/>
        <a:lstStyle/>
        <a:p>
          <a:r>
            <a:rPr lang="fr-FR" sz="1600" dirty="0"/>
            <a:t>2022</a:t>
          </a:r>
        </a:p>
        <a:p>
          <a:r>
            <a:rPr lang="fr-FR" sz="1600" dirty="0"/>
            <a:t> 47 mois</a:t>
          </a:r>
        </a:p>
        <a:p>
          <a:r>
            <a:rPr lang="fr-FR" sz="1600" dirty="0"/>
            <a:t> double IO </a:t>
          </a:r>
          <a:r>
            <a:rPr lang="fr-FR" sz="1600" dirty="0" err="1"/>
            <a:t>Yervoy</a:t>
          </a:r>
          <a:r>
            <a:rPr lang="fr-FR" sz="1600" dirty="0"/>
            <a:t> </a:t>
          </a:r>
          <a:r>
            <a:rPr lang="fr-FR" sz="1600" dirty="0" err="1"/>
            <a:t>Opdivo</a:t>
          </a:r>
          <a:endParaRPr lang="fr-FR" sz="1600" dirty="0"/>
        </a:p>
      </dgm:t>
    </dgm:pt>
    <dgm:pt modelId="{EB2B0AC5-135A-D244-AE44-F14932ED3D76}" type="parTrans" cxnId="{F59C56F2-CC4A-7649-913A-7D712201AFAF}">
      <dgm:prSet/>
      <dgm:spPr/>
      <dgm:t>
        <a:bodyPr/>
        <a:lstStyle/>
        <a:p>
          <a:endParaRPr lang="fr-FR"/>
        </a:p>
      </dgm:t>
    </dgm:pt>
    <dgm:pt modelId="{E6EA33D0-5FCF-C441-B73A-A746EA335954}" type="sibTrans" cxnId="{F59C56F2-CC4A-7649-913A-7D712201AFAF}">
      <dgm:prSet/>
      <dgm:spPr/>
      <dgm:t>
        <a:bodyPr/>
        <a:lstStyle/>
        <a:p>
          <a:endParaRPr lang="fr-FR"/>
        </a:p>
      </dgm:t>
    </dgm:pt>
    <dgm:pt modelId="{E8A857B3-6C3B-8449-96EE-7A6DC93BFBD3}" type="pres">
      <dgm:prSet presAssocID="{D81F0D4F-3E23-494C-AF73-64B29474B8EA}" presName="arrowDiagram" presStyleCnt="0">
        <dgm:presLayoutVars>
          <dgm:chMax val="5"/>
          <dgm:dir/>
          <dgm:resizeHandles val="exact"/>
        </dgm:presLayoutVars>
      </dgm:prSet>
      <dgm:spPr/>
    </dgm:pt>
    <dgm:pt modelId="{CF0CCE49-EB5C-2B4F-B641-492257AC8015}" type="pres">
      <dgm:prSet presAssocID="{D81F0D4F-3E23-494C-AF73-64B29474B8EA}" presName="arrow" presStyleLbl="bgShp" presStyleIdx="0" presStyleCnt="1"/>
      <dgm:spPr/>
    </dgm:pt>
    <dgm:pt modelId="{3341637B-5E5D-0B4A-BEF8-C4EC77498D60}" type="pres">
      <dgm:prSet presAssocID="{D81F0D4F-3E23-494C-AF73-64B29474B8EA}" presName="arrowDiagram3" presStyleCnt="0"/>
      <dgm:spPr/>
    </dgm:pt>
    <dgm:pt modelId="{8BF8C8F6-3068-BE49-8791-8C9380896EF5}" type="pres">
      <dgm:prSet presAssocID="{A6B25E1C-DFAD-CA41-8BF1-49DC40ED7D7E}" presName="bullet3a" presStyleLbl="node1" presStyleIdx="0" presStyleCnt="3"/>
      <dgm:spPr/>
    </dgm:pt>
    <dgm:pt modelId="{DB788112-CD0A-2040-9F4B-590D0E5AF2E5}" type="pres">
      <dgm:prSet presAssocID="{A6B25E1C-DFAD-CA41-8BF1-49DC40ED7D7E}" presName="textBox3a" presStyleLbl="revTx" presStyleIdx="0" presStyleCnt="3" custLinFactNeighborX="13039" custLinFactNeighborY="-19005">
        <dgm:presLayoutVars>
          <dgm:bulletEnabled val="1"/>
        </dgm:presLayoutVars>
      </dgm:prSet>
      <dgm:spPr/>
      <dgm:t>
        <a:bodyPr/>
        <a:lstStyle/>
        <a:p>
          <a:endParaRPr lang="fr-FR"/>
        </a:p>
      </dgm:t>
    </dgm:pt>
    <dgm:pt modelId="{B7DA6AFB-9417-E444-B4CB-B3DB7B8BEAB0}" type="pres">
      <dgm:prSet presAssocID="{0A71EBA7-85D6-634D-9B28-E8D285DE492E}" presName="bullet3b" presStyleLbl="node1" presStyleIdx="1" presStyleCnt="3"/>
      <dgm:spPr/>
    </dgm:pt>
    <dgm:pt modelId="{AB6A58C8-CAA2-0049-80A1-EC179FFE6CB0}" type="pres">
      <dgm:prSet presAssocID="{0A71EBA7-85D6-634D-9B28-E8D285DE492E}" presName="textBox3b" presStyleLbl="revTx" presStyleIdx="1" presStyleCnt="3" custLinFactNeighborX="18687" custLinFactNeighborY="-17019">
        <dgm:presLayoutVars>
          <dgm:bulletEnabled val="1"/>
        </dgm:presLayoutVars>
      </dgm:prSet>
      <dgm:spPr/>
      <dgm:t>
        <a:bodyPr/>
        <a:lstStyle/>
        <a:p>
          <a:endParaRPr lang="fr-FR"/>
        </a:p>
      </dgm:t>
    </dgm:pt>
    <dgm:pt modelId="{C038C02E-957E-DE41-BF18-1F847E347140}" type="pres">
      <dgm:prSet presAssocID="{44124884-65F1-8B4A-A4B4-030F9F4F81D1}" presName="bullet3c" presStyleLbl="node1" presStyleIdx="2" presStyleCnt="3"/>
      <dgm:spPr/>
    </dgm:pt>
    <dgm:pt modelId="{A55E44A9-B51B-1E44-868B-D4D8CE42A33A}" type="pres">
      <dgm:prSet presAssocID="{44124884-65F1-8B4A-A4B4-030F9F4F81D1}" presName="textBox3c" presStyleLbl="revTx" presStyleIdx="2" presStyleCnt="3" custLinFactNeighborX="21701" custLinFactNeighborY="-2458">
        <dgm:presLayoutVars>
          <dgm:bulletEnabled val="1"/>
        </dgm:presLayoutVars>
      </dgm:prSet>
      <dgm:spPr/>
      <dgm:t>
        <a:bodyPr/>
        <a:lstStyle/>
        <a:p>
          <a:endParaRPr lang="fr-FR"/>
        </a:p>
      </dgm:t>
    </dgm:pt>
  </dgm:ptLst>
  <dgm:cxnLst>
    <dgm:cxn modelId="{DA93AB01-47D7-5E40-BE23-2EA089010221}" type="presOf" srcId="{D81F0D4F-3E23-494C-AF73-64B29474B8EA}" destId="{E8A857B3-6C3B-8449-96EE-7A6DC93BFBD3}" srcOrd="0" destOrd="0" presId="urn:microsoft.com/office/officeart/2005/8/layout/arrow2"/>
    <dgm:cxn modelId="{401DCA43-1B61-0346-8199-8FD3F65B0A5D}" srcId="{D81F0D4F-3E23-494C-AF73-64B29474B8EA}" destId="{A6B25E1C-DFAD-CA41-8BF1-49DC40ED7D7E}" srcOrd="0" destOrd="0" parTransId="{9E68E482-2074-8246-B4FB-1516D01525E6}" sibTransId="{C9F471DE-6E73-9E40-9791-2A965DF1B594}"/>
    <dgm:cxn modelId="{1BFC9584-4B29-BD4D-AD5E-D6E314982A4D}" type="presOf" srcId="{A6B25E1C-DFAD-CA41-8BF1-49DC40ED7D7E}" destId="{DB788112-CD0A-2040-9F4B-590D0E5AF2E5}" srcOrd="0" destOrd="0" presId="urn:microsoft.com/office/officeart/2005/8/layout/arrow2"/>
    <dgm:cxn modelId="{F9E8F543-125D-AC41-9AF4-07B17A338727}" type="presOf" srcId="{44124884-65F1-8B4A-A4B4-030F9F4F81D1}" destId="{A55E44A9-B51B-1E44-868B-D4D8CE42A33A}" srcOrd="0" destOrd="0" presId="urn:microsoft.com/office/officeart/2005/8/layout/arrow2"/>
    <dgm:cxn modelId="{31CF03CE-1F93-5C4D-B154-54346304DDCE}" srcId="{D81F0D4F-3E23-494C-AF73-64B29474B8EA}" destId="{0A71EBA7-85D6-634D-9B28-E8D285DE492E}" srcOrd="1" destOrd="0" parTransId="{7D7497AD-7164-F94A-ADE5-D57FCFA27F86}" sibTransId="{FD34C9BC-C637-C547-8C31-2D1A30E6F238}"/>
    <dgm:cxn modelId="{DE3117A0-C527-3048-8009-2562A7C805EB}" type="presOf" srcId="{0A71EBA7-85D6-634D-9B28-E8D285DE492E}" destId="{AB6A58C8-CAA2-0049-80A1-EC179FFE6CB0}" srcOrd="0" destOrd="0" presId="urn:microsoft.com/office/officeart/2005/8/layout/arrow2"/>
    <dgm:cxn modelId="{F59C56F2-CC4A-7649-913A-7D712201AFAF}" srcId="{D81F0D4F-3E23-494C-AF73-64B29474B8EA}" destId="{44124884-65F1-8B4A-A4B4-030F9F4F81D1}" srcOrd="2" destOrd="0" parTransId="{EB2B0AC5-135A-D244-AE44-F14932ED3D76}" sibTransId="{E6EA33D0-5FCF-C441-B73A-A746EA335954}"/>
    <dgm:cxn modelId="{0DAF7B38-E52B-7049-B4C9-1840A9232412}" type="presParOf" srcId="{E8A857B3-6C3B-8449-96EE-7A6DC93BFBD3}" destId="{CF0CCE49-EB5C-2B4F-B641-492257AC8015}" srcOrd="0" destOrd="0" presId="urn:microsoft.com/office/officeart/2005/8/layout/arrow2"/>
    <dgm:cxn modelId="{B73537C4-6438-4847-A6B0-6859A5621F3F}" type="presParOf" srcId="{E8A857B3-6C3B-8449-96EE-7A6DC93BFBD3}" destId="{3341637B-5E5D-0B4A-BEF8-C4EC77498D60}" srcOrd="1" destOrd="0" presId="urn:microsoft.com/office/officeart/2005/8/layout/arrow2"/>
    <dgm:cxn modelId="{C000EFBD-437D-6E41-A86B-275C7B0DC238}" type="presParOf" srcId="{3341637B-5E5D-0B4A-BEF8-C4EC77498D60}" destId="{8BF8C8F6-3068-BE49-8791-8C9380896EF5}" srcOrd="0" destOrd="0" presId="urn:microsoft.com/office/officeart/2005/8/layout/arrow2"/>
    <dgm:cxn modelId="{2F60A717-6773-514A-B065-2D81667E6D83}" type="presParOf" srcId="{3341637B-5E5D-0B4A-BEF8-C4EC77498D60}" destId="{DB788112-CD0A-2040-9F4B-590D0E5AF2E5}" srcOrd="1" destOrd="0" presId="urn:microsoft.com/office/officeart/2005/8/layout/arrow2"/>
    <dgm:cxn modelId="{B67DB2C3-CA42-774F-A690-0C11003C8FEE}" type="presParOf" srcId="{3341637B-5E5D-0B4A-BEF8-C4EC77498D60}" destId="{B7DA6AFB-9417-E444-B4CB-B3DB7B8BEAB0}" srcOrd="2" destOrd="0" presId="urn:microsoft.com/office/officeart/2005/8/layout/arrow2"/>
    <dgm:cxn modelId="{3181D20A-44AF-2242-9358-ABDF5D865CF9}" type="presParOf" srcId="{3341637B-5E5D-0B4A-BEF8-C4EC77498D60}" destId="{AB6A58C8-CAA2-0049-80A1-EC179FFE6CB0}" srcOrd="3" destOrd="0" presId="urn:microsoft.com/office/officeart/2005/8/layout/arrow2"/>
    <dgm:cxn modelId="{9DB6882C-441A-7A48-B9C0-7C60505164DE}" type="presParOf" srcId="{3341637B-5E5D-0B4A-BEF8-C4EC77498D60}" destId="{C038C02E-957E-DE41-BF18-1F847E347140}" srcOrd="4" destOrd="0" presId="urn:microsoft.com/office/officeart/2005/8/layout/arrow2"/>
    <dgm:cxn modelId="{A61F34DA-F3E7-F547-A39C-CA814008719F}" type="presParOf" srcId="{3341637B-5E5D-0B4A-BEF8-C4EC77498D60}" destId="{A55E44A9-B51B-1E44-868B-D4D8CE42A33A}" srcOrd="5"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2E7B435-2E60-4183-8D7F-16B4ED38942E}" type="doc">
      <dgm:prSet loTypeId="urn:microsoft.com/office/officeart/2005/8/layout/process4" loCatId="process" qsTypeId="urn:microsoft.com/office/officeart/2005/8/quickstyle/simple1" qsCatId="simple" csTypeId="urn:microsoft.com/office/officeart/2005/8/colors/accent1_2" csCatId="accent1"/>
      <dgm:spPr/>
      <dgm:t>
        <a:bodyPr/>
        <a:lstStyle/>
        <a:p>
          <a:endParaRPr lang="en-US"/>
        </a:p>
      </dgm:t>
    </dgm:pt>
    <dgm:pt modelId="{BC92BA8C-3C90-4E23-AB1A-A771D6245733}">
      <dgm:prSet/>
      <dgm:spPr/>
      <dgm:t>
        <a:bodyPr/>
        <a:lstStyle/>
        <a:p>
          <a:r>
            <a:rPr lang="fr-FR"/>
            <a:t>Choix possible de la double immunothérapie en première ligne</a:t>
          </a:r>
          <a:endParaRPr lang="en-US"/>
        </a:p>
      </dgm:t>
    </dgm:pt>
    <dgm:pt modelId="{1D8F3C7C-F076-4A25-8A4F-453B1F59F17F}" type="parTrans" cxnId="{88F59179-B1AE-4124-8ED5-34C1B86ECD6D}">
      <dgm:prSet/>
      <dgm:spPr/>
      <dgm:t>
        <a:bodyPr/>
        <a:lstStyle/>
        <a:p>
          <a:endParaRPr lang="en-US"/>
        </a:p>
      </dgm:t>
    </dgm:pt>
    <dgm:pt modelId="{F6E04A7F-EFAC-4587-A7C5-92B8DC462547}" type="sibTrans" cxnId="{88F59179-B1AE-4124-8ED5-34C1B86ECD6D}">
      <dgm:prSet/>
      <dgm:spPr/>
      <dgm:t>
        <a:bodyPr/>
        <a:lstStyle/>
        <a:p>
          <a:endParaRPr lang="en-US"/>
        </a:p>
      </dgm:t>
    </dgm:pt>
    <dgm:pt modelId="{72B3DE5C-464A-46A7-8D5E-90338FC17318}">
      <dgm:prSet/>
      <dgm:spPr/>
      <dgm:t>
        <a:bodyPr/>
        <a:lstStyle/>
        <a:p>
          <a:r>
            <a:rPr lang="fr-FR"/>
            <a:t>Perspective l’IMMUNOTHERAPIE « 2 en 1 »</a:t>
          </a:r>
          <a:endParaRPr lang="en-US"/>
        </a:p>
      </dgm:t>
    </dgm:pt>
    <dgm:pt modelId="{7602B84B-873C-4889-B1DA-53E93BEF6274}" type="parTrans" cxnId="{EAABE479-847F-4148-986C-A716E5103B67}">
      <dgm:prSet/>
      <dgm:spPr/>
      <dgm:t>
        <a:bodyPr/>
        <a:lstStyle/>
        <a:p>
          <a:endParaRPr lang="en-US"/>
        </a:p>
      </dgm:t>
    </dgm:pt>
    <dgm:pt modelId="{53B0EE6B-1D71-4784-B90C-837E3CA9B745}" type="sibTrans" cxnId="{EAABE479-847F-4148-986C-A716E5103B67}">
      <dgm:prSet/>
      <dgm:spPr/>
      <dgm:t>
        <a:bodyPr/>
        <a:lstStyle/>
        <a:p>
          <a:endParaRPr lang="en-US"/>
        </a:p>
      </dgm:t>
    </dgm:pt>
    <dgm:pt modelId="{3C51435D-59A4-49A4-9EF3-A511DAAA2195}">
      <dgm:prSet/>
      <dgm:spPr/>
      <dgm:t>
        <a:bodyPr/>
        <a:lstStyle/>
        <a:p>
          <a:r>
            <a:rPr lang="fr-FR"/>
            <a:t>Etude présenté à l’ASCO 2022 par le Dr Albiges de l’IGR</a:t>
          </a:r>
          <a:endParaRPr lang="en-US"/>
        </a:p>
      </dgm:t>
    </dgm:pt>
    <dgm:pt modelId="{973AFFFE-CD03-4FF0-8D3E-A4DC0B6FF9C9}" type="parTrans" cxnId="{B8619354-96F1-4464-9020-C3871D88848F}">
      <dgm:prSet/>
      <dgm:spPr/>
      <dgm:t>
        <a:bodyPr/>
        <a:lstStyle/>
        <a:p>
          <a:endParaRPr lang="en-US"/>
        </a:p>
      </dgm:t>
    </dgm:pt>
    <dgm:pt modelId="{118196FE-4CA5-470C-8608-32A52CEB6DF6}" type="sibTrans" cxnId="{B8619354-96F1-4464-9020-C3871D88848F}">
      <dgm:prSet/>
      <dgm:spPr/>
      <dgm:t>
        <a:bodyPr/>
        <a:lstStyle/>
        <a:p>
          <a:endParaRPr lang="en-US"/>
        </a:p>
      </dgm:t>
    </dgm:pt>
    <dgm:pt modelId="{D10B57ED-AD0B-4A5D-B41D-4326C24E3BC3}">
      <dgm:prSet/>
      <dgm:spPr/>
      <dgm:t>
        <a:bodyPr/>
        <a:lstStyle/>
        <a:p>
          <a:r>
            <a:rPr lang="fr-FR"/>
            <a:t>Double blocage en un seul médicament</a:t>
          </a:r>
          <a:endParaRPr lang="en-US"/>
        </a:p>
      </dgm:t>
    </dgm:pt>
    <dgm:pt modelId="{1E88CC00-16E5-4339-9F66-4459DA4E756A}" type="parTrans" cxnId="{FF7AB676-34CA-49C1-826A-900F9DC6DE98}">
      <dgm:prSet/>
      <dgm:spPr/>
      <dgm:t>
        <a:bodyPr/>
        <a:lstStyle/>
        <a:p>
          <a:endParaRPr lang="en-US"/>
        </a:p>
      </dgm:t>
    </dgm:pt>
    <dgm:pt modelId="{0B470F6D-14DD-4CAA-A8D1-FBF83C2236B3}" type="sibTrans" cxnId="{FF7AB676-34CA-49C1-826A-900F9DC6DE98}">
      <dgm:prSet/>
      <dgm:spPr/>
      <dgm:t>
        <a:bodyPr/>
        <a:lstStyle/>
        <a:p>
          <a:endParaRPr lang="en-US"/>
        </a:p>
      </dgm:t>
    </dgm:pt>
    <dgm:pt modelId="{CB7DE761-8A52-D548-961B-49E96EF9D67B}" type="pres">
      <dgm:prSet presAssocID="{E2E7B435-2E60-4183-8D7F-16B4ED38942E}" presName="Name0" presStyleCnt="0">
        <dgm:presLayoutVars>
          <dgm:dir/>
          <dgm:animLvl val="lvl"/>
          <dgm:resizeHandles val="exact"/>
        </dgm:presLayoutVars>
      </dgm:prSet>
      <dgm:spPr/>
      <dgm:t>
        <a:bodyPr/>
        <a:lstStyle/>
        <a:p>
          <a:endParaRPr lang="fr-FR"/>
        </a:p>
      </dgm:t>
    </dgm:pt>
    <dgm:pt modelId="{EAA74688-5E70-8A4F-875D-1100F7241E74}" type="pres">
      <dgm:prSet presAssocID="{72B3DE5C-464A-46A7-8D5E-90338FC17318}" presName="boxAndChildren" presStyleCnt="0"/>
      <dgm:spPr/>
    </dgm:pt>
    <dgm:pt modelId="{F5E28308-1CB9-1141-8181-A6BB8F6EE8B6}" type="pres">
      <dgm:prSet presAssocID="{72B3DE5C-464A-46A7-8D5E-90338FC17318}" presName="parentTextBox" presStyleLbl="node1" presStyleIdx="0" presStyleCnt="2"/>
      <dgm:spPr/>
      <dgm:t>
        <a:bodyPr/>
        <a:lstStyle/>
        <a:p>
          <a:endParaRPr lang="fr-FR"/>
        </a:p>
      </dgm:t>
    </dgm:pt>
    <dgm:pt modelId="{5F90D982-2732-4C44-9020-F0462D4A80DF}" type="pres">
      <dgm:prSet presAssocID="{72B3DE5C-464A-46A7-8D5E-90338FC17318}" presName="entireBox" presStyleLbl="node1" presStyleIdx="0" presStyleCnt="2"/>
      <dgm:spPr/>
      <dgm:t>
        <a:bodyPr/>
        <a:lstStyle/>
        <a:p>
          <a:endParaRPr lang="fr-FR"/>
        </a:p>
      </dgm:t>
    </dgm:pt>
    <dgm:pt modelId="{E097FCF2-9A66-9144-8636-3D8ED2DEF645}" type="pres">
      <dgm:prSet presAssocID="{72B3DE5C-464A-46A7-8D5E-90338FC17318}" presName="descendantBox" presStyleCnt="0"/>
      <dgm:spPr/>
    </dgm:pt>
    <dgm:pt modelId="{7E470858-AC87-904F-AC6B-DAC74FEC8DE2}" type="pres">
      <dgm:prSet presAssocID="{3C51435D-59A4-49A4-9EF3-A511DAAA2195}" presName="childTextBox" presStyleLbl="fgAccFollowNode1" presStyleIdx="0" presStyleCnt="2">
        <dgm:presLayoutVars>
          <dgm:bulletEnabled val="1"/>
        </dgm:presLayoutVars>
      </dgm:prSet>
      <dgm:spPr/>
      <dgm:t>
        <a:bodyPr/>
        <a:lstStyle/>
        <a:p>
          <a:endParaRPr lang="fr-FR"/>
        </a:p>
      </dgm:t>
    </dgm:pt>
    <dgm:pt modelId="{D5DE4E65-5C35-CA46-B263-E06C4EFC203D}" type="pres">
      <dgm:prSet presAssocID="{D10B57ED-AD0B-4A5D-B41D-4326C24E3BC3}" presName="childTextBox" presStyleLbl="fgAccFollowNode1" presStyleIdx="1" presStyleCnt="2">
        <dgm:presLayoutVars>
          <dgm:bulletEnabled val="1"/>
        </dgm:presLayoutVars>
      </dgm:prSet>
      <dgm:spPr/>
      <dgm:t>
        <a:bodyPr/>
        <a:lstStyle/>
        <a:p>
          <a:endParaRPr lang="fr-FR"/>
        </a:p>
      </dgm:t>
    </dgm:pt>
    <dgm:pt modelId="{1FB8638B-49A1-1E4B-9736-B236D14099CC}" type="pres">
      <dgm:prSet presAssocID="{F6E04A7F-EFAC-4587-A7C5-92B8DC462547}" presName="sp" presStyleCnt="0"/>
      <dgm:spPr/>
    </dgm:pt>
    <dgm:pt modelId="{E2AB8139-A707-2E4C-BCD9-94CFEA044B38}" type="pres">
      <dgm:prSet presAssocID="{BC92BA8C-3C90-4E23-AB1A-A771D6245733}" presName="arrowAndChildren" presStyleCnt="0"/>
      <dgm:spPr/>
    </dgm:pt>
    <dgm:pt modelId="{896601DA-6270-2F4D-B4AF-3B0CCD51F118}" type="pres">
      <dgm:prSet presAssocID="{BC92BA8C-3C90-4E23-AB1A-A771D6245733}" presName="parentTextArrow" presStyleLbl="node1" presStyleIdx="1" presStyleCnt="2"/>
      <dgm:spPr/>
      <dgm:t>
        <a:bodyPr/>
        <a:lstStyle/>
        <a:p>
          <a:endParaRPr lang="fr-FR"/>
        </a:p>
      </dgm:t>
    </dgm:pt>
  </dgm:ptLst>
  <dgm:cxnLst>
    <dgm:cxn modelId="{999EDF88-4AD7-2A4A-AFAA-CFACD8F5D42A}" type="presOf" srcId="{D10B57ED-AD0B-4A5D-B41D-4326C24E3BC3}" destId="{D5DE4E65-5C35-CA46-B263-E06C4EFC203D}" srcOrd="0" destOrd="0" presId="urn:microsoft.com/office/officeart/2005/8/layout/process4"/>
    <dgm:cxn modelId="{C0209C2D-65E5-0643-9BA2-6C8B5A1DF4C2}" type="presOf" srcId="{3C51435D-59A4-49A4-9EF3-A511DAAA2195}" destId="{7E470858-AC87-904F-AC6B-DAC74FEC8DE2}" srcOrd="0" destOrd="0" presId="urn:microsoft.com/office/officeart/2005/8/layout/process4"/>
    <dgm:cxn modelId="{90992AF0-23E5-5043-8CE1-38B7D55B44DC}" type="presOf" srcId="{E2E7B435-2E60-4183-8D7F-16B4ED38942E}" destId="{CB7DE761-8A52-D548-961B-49E96EF9D67B}" srcOrd="0" destOrd="0" presId="urn:microsoft.com/office/officeart/2005/8/layout/process4"/>
    <dgm:cxn modelId="{9D599500-047C-D347-8796-9BCBAE6BF0F0}" type="presOf" srcId="{72B3DE5C-464A-46A7-8D5E-90338FC17318}" destId="{5F90D982-2732-4C44-9020-F0462D4A80DF}" srcOrd="1" destOrd="0" presId="urn:microsoft.com/office/officeart/2005/8/layout/process4"/>
    <dgm:cxn modelId="{FF7AB676-34CA-49C1-826A-900F9DC6DE98}" srcId="{72B3DE5C-464A-46A7-8D5E-90338FC17318}" destId="{D10B57ED-AD0B-4A5D-B41D-4326C24E3BC3}" srcOrd="1" destOrd="0" parTransId="{1E88CC00-16E5-4339-9F66-4459DA4E756A}" sibTransId="{0B470F6D-14DD-4CAA-A8D1-FBF83C2236B3}"/>
    <dgm:cxn modelId="{209DF9E5-4443-E843-BEC5-7842AB4F2FDE}" type="presOf" srcId="{BC92BA8C-3C90-4E23-AB1A-A771D6245733}" destId="{896601DA-6270-2F4D-B4AF-3B0CCD51F118}" srcOrd="0" destOrd="0" presId="urn:microsoft.com/office/officeart/2005/8/layout/process4"/>
    <dgm:cxn modelId="{88F59179-B1AE-4124-8ED5-34C1B86ECD6D}" srcId="{E2E7B435-2E60-4183-8D7F-16B4ED38942E}" destId="{BC92BA8C-3C90-4E23-AB1A-A771D6245733}" srcOrd="0" destOrd="0" parTransId="{1D8F3C7C-F076-4A25-8A4F-453B1F59F17F}" sibTransId="{F6E04A7F-EFAC-4587-A7C5-92B8DC462547}"/>
    <dgm:cxn modelId="{8A7B03D5-9D1E-7147-A365-E2B53992586C}" type="presOf" srcId="{72B3DE5C-464A-46A7-8D5E-90338FC17318}" destId="{F5E28308-1CB9-1141-8181-A6BB8F6EE8B6}" srcOrd="0" destOrd="0" presId="urn:microsoft.com/office/officeart/2005/8/layout/process4"/>
    <dgm:cxn modelId="{EAABE479-847F-4148-986C-A716E5103B67}" srcId="{E2E7B435-2E60-4183-8D7F-16B4ED38942E}" destId="{72B3DE5C-464A-46A7-8D5E-90338FC17318}" srcOrd="1" destOrd="0" parTransId="{7602B84B-873C-4889-B1DA-53E93BEF6274}" sibTransId="{53B0EE6B-1D71-4784-B90C-837E3CA9B745}"/>
    <dgm:cxn modelId="{B8619354-96F1-4464-9020-C3871D88848F}" srcId="{72B3DE5C-464A-46A7-8D5E-90338FC17318}" destId="{3C51435D-59A4-49A4-9EF3-A511DAAA2195}" srcOrd="0" destOrd="0" parTransId="{973AFFFE-CD03-4FF0-8D3E-A4DC0B6FF9C9}" sibTransId="{118196FE-4CA5-470C-8608-32A52CEB6DF6}"/>
    <dgm:cxn modelId="{7C8BB51D-DA89-4845-BEE8-16766CC64B99}" type="presParOf" srcId="{CB7DE761-8A52-D548-961B-49E96EF9D67B}" destId="{EAA74688-5E70-8A4F-875D-1100F7241E74}" srcOrd="0" destOrd="0" presId="urn:microsoft.com/office/officeart/2005/8/layout/process4"/>
    <dgm:cxn modelId="{19FE8115-943E-8F40-8691-AFCE2E2C5E79}" type="presParOf" srcId="{EAA74688-5E70-8A4F-875D-1100F7241E74}" destId="{F5E28308-1CB9-1141-8181-A6BB8F6EE8B6}" srcOrd="0" destOrd="0" presId="urn:microsoft.com/office/officeart/2005/8/layout/process4"/>
    <dgm:cxn modelId="{FCADA3E7-C5E7-C944-B6E0-317E22960E99}" type="presParOf" srcId="{EAA74688-5E70-8A4F-875D-1100F7241E74}" destId="{5F90D982-2732-4C44-9020-F0462D4A80DF}" srcOrd="1" destOrd="0" presId="urn:microsoft.com/office/officeart/2005/8/layout/process4"/>
    <dgm:cxn modelId="{F9450CB3-87A9-EF43-9AE6-26BC44BF24FC}" type="presParOf" srcId="{EAA74688-5E70-8A4F-875D-1100F7241E74}" destId="{E097FCF2-9A66-9144-8636-3D8ED2DEF645}" srcOrd="2" destOrd="0" presId="urn:microsoft.com/office/officeart/2005/8/layout/process4"/>
    <dgm:cxn modelId="{8AC1959A-EA20-9948-A986-C3833E2F1F7F}" type="presParOf" srcId="{E097FCF2-9A66-9144-8636-3D8ED2DEF645}" destId="{7E470858-AC87-904F-AC6B-DAC74FEC8DE2}" srcOrd="0" destOrd="0" presId="urn:microsoft.com/office/officeart/2005/8/layout/process4"/>
    <dgm:cxn modelId="{3984EE3A-B58F-0A4F-A639-D7CC1A41F5E8}" type="presParOf" srcId="{E097FCF2-9A66-9144-8636-3D8ED2DEF645}" destId="{D5DE4E65-5C35-CA46-B263-E06C4EFC203D}" srcOrd="1" destOrd="0" presId="urn:microsoft.com/office/officeart/2005/8/layout/process4"/>
    <dgm:cxn modelId="{C6A55AD5-E54A-DA45-AECB-7604CFDA12A1}" type="presParOf" srcId="{CB7DE761-8A52-D548-961B-49E96EF9D67B}" destId="{1FB8638B-49A1-1E4B-9736-B236D14099CC}" srcOrd="1" destOrd="0" presId="urn:microsoft.com/office/officeart/2005/8/layout/process4"/>
    <dgm:cxn modelId="{9836FEF5-9695-E74B-BD34-D9C36C8753A0}" type="presParOf" srcId="{CB7DE761-8A52-D548-961B-49E96EF9D67B}" destId="{E2AB8139-A707-2E4C-BCD9-94CFEA044B38}" srcOrd="2" destOrd="0" presId="urn:microsoft.com/office/officeart/2005/8/layout/process4"/>
    <dgm:cxn modelId="{76B0709D-3765-6045-AAB4-815DE6010910}" type="presParOf" srcId="{E2AB8139-A707-2E4C-BCD9-94CFEA044B38}" destId="{896601DA-6270-2F4D-B4AF-3B0CCD51F118}"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8A34AA3-E6B8-4A43-BB4B-CC8B7B0F54DC}"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8AB506A6-C961-478B-A368-BB7B6E02CA8D}">
      <dgm:prSet/>
      <dgm:spPr/>
      <dgm:t>
        <a:bodyPr/>
        <a:lstStyle/>
        <a:p>
          <a:r>
            <a:rPr lang="fr-FR"/>
            <a:t>Diabéte (peu fréquent &lt;1/100)</a:t>
          </a:r>
          <a:endParaRPr lang="en-US"/>
        </a:p>
      </dgm:t>
    </dgm:pt>
    <dgm:pt modelId="{770AD553-FCD7-40C2-BC6E-91984D7FE8AE}" type="parTrans" cxnId="{5C9DEC87-E2EB-4962-A539-0B1DF6A0E843}">
      <dgm:prSet/>
      <dgm:spPr/>
      <dgm:t>
        <a:bodyPr/>
        <a:lstStyle/>
        <a:p>
          <a:endParaRPr lang="en-US"/>
        </a:p>
      </dgm:t>
    </dgm:pt>
    <dgm:pt modelId="{1CBB42CB-5975-4B1B-941E-29289CFA4F34}" type="sibTrans" cxnId="{5C9DEC87-E2EB-4962-A539-0B1DF6A0E843}">
      <dgm:prSet/>
      <dgm:spPr/>
      <dgm:t>
        <a:bodyPr/>
        <a:lstStyle/>
        <a:p>
          <a:endParaRPr lang="en-US"/>
        </a:p>
      </dgm:t>
    </dgm:pt>
    <dgm:pt modelId="{A8F09FBC-BFAF-474B-8E0B-5B14DB7D1621}">
      <dgm:prSet/>
      <dgm:spPr/>
      <dgm:t>
        <a:bodyPr/>
        <a:lstStyle/>
        <a:p>
          <a:r>
            <a:rPr lang="fr-FR"/>
            <a:t>Par carence absolue en insuline par destruction auto-immune des c beta pancréatique</a:t>
          </a:r>
          <a:r>
            <a:rPr lang="fr-FR">
              <a:sym typeface="Wingdings" panose="05000000000000000000" pitchFamily="2" charset="2"/>
            </a:rPr>
            <a:t></a:t>
          </a:r>
          <a:r>
            <a:rPr lang="fr-FR"/>
            <a:t> toxicité définitive même si diagnostiqué précocement</a:t>
          </a:r>
          <a:endParaRPr lang="en-US"/>
        </a:p>
      </dgm:t>
    </dgm:pt>
    <dgm:pt modelId="{46F29D9C-3C2F-4264-8AA2-7461222BE3CC}" type="parTrans" cxnId="{58CF7099-115E-4AFB-A449-DC423E6A53EC}">
      <dgm:prSet/>
      <dgm:spPr/>
      <dgm:t>
        <a:bodyPr/>
        <a:lstStyle/>
        <a:p>
          <a:endParaRPr lang="en-US"/>
        </a:p>
      </dgm:t>
    </dgm:pt>
    <dgm:pt modelId="{6DE54726-CD0C-4C39-890B-661D2849CF8E}" type="sibTrans" cxnId="{58CF7099-115E-4AFB-A449-DC423E6A53EC}">
      <dgm:prSet/>
      <dgm:spPr/>
      <dgm:t>
        <a:bodyPr/>
        <a:lstStyle/>
        <a:p>
          <a:endParaRPr lang="en-US"/>
        </a:p>
      </dgm:t>
    </dgm:pt>
    <dgm:pt modelId="{CEFB37E1-CC91-412C-A47F-CD6267945278}">
      <dgm:prSet/>
      <dgm:spPr/>
      <dgm:t>
        <a:bodyPr/>
        <a:lstStyle/>
        <a:p>
          <a:r>
            <a:rPr lang="fr-FR"/>
            <a:t>-&gt; insuline</a:t>
          </a:r>
          <a:endParaRPr lang="en-US"/>
        </a:p>
      </dgm:t>
    </dgm:pt>
    <dgm:pt modelId="{1FEDCDDB-D370-44D1-922E-6549C9B7E8F4}" type="parTrans" cxnId="{FCE684CD-615E-4C28-B267-655B1A6A8276}">
      <dgm:prSet/>
      <dgm:spPr/>
      <dgm:t>
        <a:bodyPr/>
        <a:lstStyle/>
        <a:p>
          <a:endParaRPr lang="en-US"/>
        </a:p>
      </dgm:t>
    </dgm:pt>
    <dgm:pt modelId="{A9006B61-3EC1-4D4D-BB9B-B5FE42E5D378}" type="sibTrans" cxnId="{FCE684CD-615E-4C28-B267-655B1A6A8276}">
      <dgm:prSet/>
      <dgm:spPr/>
      <dgm:t>
        <a:bodyPr/>
        <a:lstStyle/>
        <a:p>
          <a:endParaRPr lang="en-US"/>
        </a:p>
      </dgm:t>
    </dgm:pt>
    <dgm:pt modelId="{FA26F661-52AD-4BC9-873C-9D007A97690D}">
      <dgm:prSet/>
      <dgm:spPr/>
      <dgm:t>
        <a:bodyPr/>
        <a:lstStyle/>
        <a:p>
          <a:r>
            <a:rPr lang="fr-FR"/>
            <a:t>Poursuite IO </a:t>
          </a:r>
          <a:endParaRPr lang="en-US"/>
        </a:p>
      </dgm:t>
    </dgm:pt>
    <dgm:pt modelId="{9FE12AA2-6DD5-4099-AC71-72BEA370F676}" type="parTrans" cxnId="{A315CA00-8626-4345-A56A-3DCF7EF28E17}">
      <dgm:prSet/>
      <dgm:spPr/>
      <dgm:t>
        <a:bodyPr/>
        <a:lstStyle/>
        <a:p>
          <a:endParaRPr lang="en-US"/>
        </a:p>
      </dgm:t>
    </dgm:pt>
    <dgm:pt modelId="{B7896402-74CE-4B9D-953B-51D706DDA1A0}" type="sibTrans" cxnId="{A315CA00-8626-4345-A56A-3DCF7EF28E17}">
      <dgm:prSet/>
      <dgm:spPr/>
      <dgm:t>
        <a:bodyPr/>
        <a:lstStyle/>
        <a:p>
          <a:endParaRPr lang="en-US"/>
        </a:p>
      </dgm:t>
    </dgm:pt>
    <dgm:pt modelId="{46D6620C-BAB8-4B0D-947A-F26A42983AF9}">
      <dgm:prSet/>
      <dgm:spPr/>
      <dgm:t>
        <a:bodyPr/>
        <a:lstStyle/>
        <a:p>
          <a:r>
            <a:rPr lang="fr-FR"/>
            <a:t>Hyperthyroidie (fréquent &lt;1/10)</a:t>
          </a:r>
          <a:endParaRPr lang="en-US"/>
        </a:p>
      </dgm:t>
    </dgm:pt>
    <dgm:pt modelId="{3B695D32-CC41-4BCB-8150-748062FD1015}" type="parTrans" cxnId="{AFD327F3-A30A-4301-8B98-024FBF2B8701}">
      <dgm:prSet/>
      <dgm:spPr/>
      <dgm:t>
        <a:bodyPr/>
        <a:lstStyle/>
        <a:p>
          <a:endParaRPr lang="en-US"/>
        </a:p>
      </dgm:t>
    </dgm:pt>
    <dgm:pt modelId="{5B239F71-E004-4CC9-8A6C-FB377AE4445B}" type="sibTrans" cxnId="{AFD327F3-A30A-4301-8B98-024FBF2B8701}">
      <dgm:prSet/>
      <dgm:spPr/>
      <dgm:t>
        <a:bodyPr/>
        <a:lstStyle/>
        <a:p>
          <a:endParaRPr lang="en-US"/>
        </a:p>
      </dgm:t>
    </dgm:pt>
    <dgm:pt modelId="{99739E60-0C4D-4BC4-B58C-E9C396A0B7AE}">
      <dgm:prSet/>
      <dgm:spPr/>
      <dgm:t>
        <a:bodyPr/>
        <a:lstStyle/>
        <a:p>
          <a:r>
            <a:rPr lang="fr-FR"/>
            <a:t>Sauf si cardiothyréose, poursuite IO</a:t>
          </a:r>
          <a:endParaRPr lang="en-US"/>
        </a:p>
      </dgm:t>
    </dgm:pt>
    <dgm:pt modelId="{889CC38F-7AFA-41C3-ACCE-FAB891AB500C}" type="parTrans" cxnId="{3ADB3702-299C-439E-90D3-AD343C4352C8}">
      <dgm:prSet/>
      <dgm:spPr/>
      <dgm:t>
        <a:bodyPr/>
        <a:lstStyle/>
        <a:p>
          <a:endParaRPr lang="en-US"/>
        </a:p>
      </dgm:t>
    </dgm:pt>
    <dgm:pt modelId="{DF2DBC31-BBB8-4C32-B021-2E7E1592617D}" type="sibTrans" cxnId="{3ADB3702-299C-439E-90D3-AD343C4352C8}">
      <dgm:prSet/>
      <dgm:spPr/>
      <dgm:t>
        <a:bodyPr/>
        <a:lstStyle/>
        <a:p>
          <a:endParaRPr lang="en-US"/>
        </a:p>
      </dgm:t>
    </dgm:pt>
    <dgm:pt modelId="{72AE89B1-5CA6-4766-A60F-54C5AF66F069}">
      <dgm:prSet/>
      <dgm:spPr/>
      <dgm:t>
        <a:bodyPr/>
        <a:lstStyle/>
        <a:p>
          <a:r>
            <a:rPr lang="fr-FR"/>
            <a:t>Pas d’antithyroidien de synthèse systématique car evolution fréquente vers hypothyroidie</a:t>
          </a:r>
          <a:endParaRPr lang="en-US"/>
        </a:p>
      </dgm:t>
    </dgm:pt>
    <dgm:pt modelId="{8D506260-32E1-401F-A403-E073324A611C}" type="parTrans" cxnId="{4E59C791-BEC4-45BD-9175-B81C1E9201B2}">
      <dgm:prSet/>
      <dgm:spPr/>
      <dgm:t>
        <a:bodyPr/>
        <a:lstStyle/>
        <a:p>
          <a:endParaRPr lang="en-US"/>
        </a:p>
      </dgm:t>
    </dgm:pt>
    <dgm:pt modelId="{9B8BBD77-484F-4C32-9995-169EA5728BF7}" type="sibTrans" cxnId="{4E59C791-BEC4-45BD-9175-B81C1E9201B2}">
      <dgm:prSet/>
      <dgm:spPr/>
      <dgm:t>
        <a:bodyPr/>
        <a:lstStyle/>
        <a:p>
          <a:endParaRPr lang="en-US"/>
        </a:p>
      </dgm:t>
    </dgm:pt>
    <dgm:pt modelId="{895920B1-0695-491D-B045-1551C9EAA5F2}">
      <dgm:prSet/>
      <dgm:spPr/>
      <dgm:t>
        <a:bodyPr/>
        <a:lstStyle/>
        <a:p>
          <a:r>
            <a:rPr lang="fr-FR"/>
            <a:t>Pas de corticothérapie</a:t>
          </a:r>
          <a:endParaRPr lang="en-US"/>
        </a:p>
      </dgm:t>
    </dgm:pt>
    <dgm:pt modelId="{D18BCFF1-C0AD-4031-A5F1-5E276EFEBC93}" type="parTrans" cxnId="{EBA49AF1-9C8E-4B7F-B199-00FFB792B061}">
      <dgm:prSet/>
      <dgm:spPr/>
      <dgm:t>
        <a:bodyPr/>
        <a:lstStyle/>
        <a:p>
          <a:endParaRPr lang="en-US"/>
        </a:p>
      </dgm:t>
    </dgm:pt>
    <dgm:pt modelId="{6760652A-2AC9-4059-B52E-C5BF872327B7}" type="sibTrans" cxnId="{EBA49AF1-9C8E-4B7F-B199-00FFB792B061}">
      <dgm:prSet/>
      <dgm:spPr/>
      <dgm:t>
        <a:bodyPr/>
        <a:lstStyle/>
        <a:p>
          <a:endParaRPr lang="en-US"/>
        </a:p>
      </dgm:t>
    </dgm:pt>
    <dgm:pt modelId="{BE5277B6-4609-4154-B251-0D51EA068FEB}">
      <dgm:prSet/>
      <dgm:spPr/>
      <dgm:t>
        <a:bodyPr/>
        <a:lstStyle/>
        <a:p>
          <a:r>
            <a:rPr lang="fr-FR"/>
            <a:t>Hypothyroidie (fréquent &lt;1/10)</a:t>
          </a:r>
          <a:endParaRPr lang="en-US"/>
        </a:p>
      </dgm:t>
    </dgm:pt>
    <dgm:pt modelId="{2216C0C2-4000-43EC-A9CA-B66E88F2A79D}" type="parTrans" cxnId="{3153BFDE-B570-40AF-BAE7-62AB5FDD25FB}">
      <dgm:prSet/>
      <dgm:spPr/>
      <dgm:t>
        <a:bodyPr/>
        <a:lstStyle/>
        <a:p>
          <a:endParaRPr lang="en-US"/>
        </a:p>
      </dgm:t>
    </dgm:pt>
    <dgm:pt modelId="{BBBBE2CE-4377-49AB-9322-627B89F4D151}" type="sibTrans" cxnId="{3153BFDE-B570-40AF-BAE7-62AB5FDD25FB}">
      <dgm:prSet/>
      <dgm:spPr/>
      <dgm:t>
        <a:bodyPr/>
        <a:lstStyle/>
        <a:p>
          <a:endParaRPr lang="en-US"/>
        </a:p>
      </dgm:t>
    </dgm:pt>
    <dgm:pt modelId="{F7EFD180-34A9-4ACA-8917-89C50FEF31B3}">
      <dgm:prSet/>
      <dgm:spPr/>
      <dgm:t>
        <a:bodyPr/>
        <a:lstStyle/>
        <a:p>
          <a:r>
            <a:rPr lang="fr-FR"/>
            <a:t>Poursuite IO</a:t>
          </a:r>
          <a:endParaRPr lang="en-US"/>
        </a:p>
      </dgm:t>
    </dgm:pt>
    <dgm:pt modelId="{64C9FDD0-02C7-4372-A907-974C5C965043}" type="parTrans" cxnId="{313F3620-1434-4E1F-8971-E4C6DD7B9709}">
      <dgm:prSet/>
      <dgm:spPr/>
      <dgm:t>
        <a:bodyPr/>
        <a:lstStyle/>
        <a:p>
          <a:endParaRPr lang="en-US"/>
        </a:p>
      </dgm:t>
    </dgm:pt>
    <dgm:pt modelId="{BEE2262E-8D4E-4D68-86AC-EB8C319AB6B8}" type="sibTrans" cxnId="{313F3620-1434-4E1F-8971-E4C6DD7B9709}">
      <dgm:prSet/>
      <dgm:spPr/>
      <dgm:t>
        <a:bodyPr/>
        <a:lstStyle/>
        <a:p>
          <a:endParaRPr lang="en-US"/>
        </a:p>
      </dgm:t>
    </dgm:pt>
    <dgm:pt modelId="{5338C7FD-2CD2-4B2B-ADA7-A6361CA41D82}">
      <dgm:prSet/>
      <dgm:spPr/>
      <dgm:t>
        <a:bodyPr/>
        <a:lstStyle/>
        <a:p>
          <a:r>
            <a:rPr lang="fr-FR"/>
            <a:t>-&gt; Levothyrox si TSH &gt;10 mUI/L ou TSH entre 4 et 10 si anémie, hypercholesterolemie ou nodules thyroidien</a:t>
          </a:r>
          <a:endParaRPr lang="en-US"/>
        </a:p>
      </dgm:t>
    </dgm:pt>
    <dgm:pt modelId="{7C1E2EBC-62EA-4E29-960B-4BD65E3DD225}" type="parTrans" cxnId="{BF98ABC9-4B7D-496D-8A5E-353A2FA8D1D0}">
      <dgm:prSet/>
      <dgm:spPr/>
      <dgm:t>
        <a:bodyPr/>
        <a:lstStyle/>
        <a:p>
          <a:endParaRPr lang="en-US"/>
        </a:p>
      </dgm:t>
    </dgm:pt>
    <dgm:pt modelId="{A4C59DB5-6E3E-4F46-A0F9-E8DCA88103D6}" type="sibTrans" cxnId="{BF98ABC9-4B7D-496D-8A5E-353A2FA8D1D0}">
      <dgm:prSet/>
      <dgm:spPr/>
      <dgm:t>
        <a:bodyPr/>
        <a:lstStyle/>
        <a:p>
          <a:endParaRPr lang="en-US"/>
        </a:p>
      </dgm:t>
    </dgm:pt>
    <dgm:pt modelId="{01F49251-1746-48DE-88EE-E97ABAB392F4}">
      <dgm:prSet/>
      <dgm:spPr/>
      <dgm:t>
        <a:bodyPr/>
        <a:lstStyle/>
        <a:p>
          <a:r>
            <a:rPr lang="fr-FR"/>
            <a:t>Sinon surveillance</a:t>
          </a:r>
          <a:endParaRPr lang="en-US"/>
        </a:p>
      </dgm:t>
    </dgm:pt>
    <dgm:pt modelId="{A261E26D-5556-4E5F-87EB-985E80527617}" type="parTrans" cxnId="{0935AC6E-586B-40E6-81A5-F7D29ED2BDC6}">
      <dgm:prSet/>
      <dgm:spPr/>
      <dgm:t>
        <a:bodyPr/>
        <a:lstStyle/>
        <a:p>
          <a:endParaRPr lang="en-US"/>
        </a:p>
      </dgm:t>
    </dgm:pt>
    <dgm:pt modelId="{32964D14-D0D3-4BA4-A6B9-CA33A03E4024}" type="sibTrans" cxnId="{0935AC6E-586B-40E6-81A5-F7D29ED2BDC6}">
      <dgm:prSet/>
      <dgm:spPr/>
      <dgm:t>
        <a:bodyPr/>
        <a:lstStyle/>
        <a:p>
          <a:endParaRPr lang="en-US"/>
        </a:p>
      </dgm:t>
    </dgm:pt>
    <dgm:pt modelId="{99486234-7900-40C1-AEBC-834277D78472}">
      <dgm:prSet/>
      <dgm:spPr/>
      <dgm:t>
        <a:bodyPr/>
        <a:lstStyle/>
        <a:p>
          <a:r>
            <a:rPr lang="fr-FR"/>
            <a:t>Récupération possible après l’arret de l’IO</a:t>
          </a:r>
          <a:endParaRPr lang="en-US"/>
        </a:p>
      </dgm:t>
    </dgm:pt>
    <dgm:pt modelId="{890A75FC-04E0-4093-9496-F4269B1835D2}" type="parTrans" cxnId="{DE806846-1A6F-4272-90FB-A0548C526DCE}">
      <dgm:prSet/>
      <dgm:spPr/>
      <dgm:t>
        <a:bodyPr/>
        <a:lstStyle/>
        <a:p>
          <a:endParaRPr lang="en-US"/>
        </a:p>
      </dgm:t>
    </dgm:pt>
    <dgm:pt modelId="{7195F4F1-9215-43E7-80AE-424EB4AC6637}" type="sibTrans" cxnId="{DE806846-1A6F-4272-90FB-A0548C526DCE}">
      <dgm:prSet/>
      <dgm:spPr/>
      <dgm:t>
        <a:bodyPr/>
        <a:lstStyle/>
        <a:p>
          <a:endParaRPr lang="en-US"/>
        </a:p>
      </dgm:t>
    </dgm:pt>
    <dgm:pt modelId="{1CF6F9F4-A27D-4EE6-BFD4-E7271462C7D0}">
      <dgm:prSet/>
      <dgm:spPr/>
      <dgm:t>
        <a:bodyPr/>
        <a:lstStyle/>
        <a:p>
          <a:r>
            <a:rPr lang="fr-FR"/>
            <a:t>Hypophysite, insuffisance antéhypophysaire (fréquent &lt;1/10)</a:t>
          </a:r>
          <a:endParaRPr lang="en-US"/>
        </a:p>
      </dgm:t>
    </dgm:pt>
    <dgm:pt modelId="{318C0477-7C8E-4E63-80B2-2D6A696F7380}" type="parTrans" cxnId="{55FC313B-9622-4FB8-9505-1F6427C98AED}">
      <dgm:prSet/>
      <dgm:spPr/>
      <dgm:t>
        <a:bodyPr/>
        <a:lstStyle/>
        <a:p>
          <a:endParaRPr lang="en-US"/>
        </a:p>
      </dgm:t>
    </dgm:pt>
    <dgm:pt modelId="{DDEC5DDB-AC68-4261-AA7A-4B37C5ACF9DA}" type="sibTrans" cxnId="{55FC313B-9622-4FB8-9505-1F6427C98AED}">
      <dgm:prSet/>
      <dgm:spPr/>
      <dgm:t>
        <a:bodyPr/>
        <a:lstStyle/>
        <a:p>
          <a:endParaRPr lang="en-US"/>
        </a:p>
      </dgm:t>
    </dgm:pt>
    <dgm:pt modelId="{CCCABB85-C359-49D9-985D-18C30A1ECA1C}">
      <dgm:prSet/>
      <dgm:spPr/>
      <dgm:t>
        <a:bodyPr/>
        <a:lstStyle/>
        <a:p>
          <a:r>
            <a:rPr lang="fr-FR"/>
            <a:t>Poursuite IO sf si signe de gravité</a:t>
          </a:r>
          <a:endParaRPr lang="en-US"/>
        </a:p>
      </dgm:t>
    </dgm:pt>
    <dgm:pt modelId="{24C5CF34-0A23-4ADE-A37C-723185932C9C}" type="parTrans" cxnId="{C4995D17-F8D9-4612-8090-09E9606DBC11}">
      <dgm:prSet/>
      <dgm:spPr/>
      <dgm:t>
        <a:bodyPr/>
        <a:lstStyle/>
        <a:p>
          <a:endParaRPr lang="en-US"/>
        </a:p>
      </dgm:t>
    </dgm:pt>
    <dgm:pt modelId="{E46AF548-41DA-4918-8797-CE7B124ED5E8}" type="sibTrans" cxnId="{C4995D17-F8D9-4612-8090-09E9606DBC11}">
      <dgm:prSet/>
      <dgm:spPr/>
      <dgm:t>
        <a:bodyPr/>
        <a:lstStyle/>
        <a:p>
          <a:endParaRPr lang="en-US"/>
        </a:p>
      </dgm:t>
    </dgm:pt>
    <dgm:pt modelId="{01B7A776-F690-44EC-ABB8-C620B6571A77}">
      <dgm:prSet/>
      <dgm:spPr/>
      <dgm:t>
        <a:bodyPr/>
        <a:lstStyle/>
        <a:p>
          <a:r>
            <a:rPr lang="fr-FR"/>
            <a:t>IRM hypophysaire (hypophyse augmentée en taille, Nle ou atrophique)</a:t>
          </a:r>
          <a:endParaRPr lang="en-US"/>
        </a:p>
      </dgm:t>
    </dgm:pt>
    <dgm:pt modelId="{5AD7CFF5-B63F-4672-BD49-962D59408233}" type="parTrans" cxnId="{BB39A852-4F8A-4659-9B29-3D6DCBEA1FCC}">
      <dgm:prSet/>
      <dgm:spPr/>
      <dgm:t>
        <a:bodyPr/>
        <a:lstStyle/>
        <a:p>
          <a:endParaRPr lang="en-US"/>
        </a:p>
      </dgm:t>
    </dgm:pt>
    <dgm:pt modelId="{A01FBE3E-51FD-4893-8DBB-E9B40379C7A2}" type="sibTrans" cxnId="{BB39A852-4F8A-4659-9B29-3D6DCBEA1FCC}">
      <dgm:prSet/>
      <dgm:spPr/>
      <dgm:t>
        <a:bodyPr/>
        <a:lstStyle/>
        <a:p>
          <a:endParaRPr lang="en-US"/>
        </a:p>
      </dgm:t>
    </dgm:pt>
    <dgm:pt modelId="{9CC6D6B7-0176-42BD-A303-CE1E320192CF}">
      <dgm:prSet/>
      <dgm:spPr/>
      <dgm:t>
        <a:bodyPr/>
        <a:lstStyle/>
        <a:p>
          <a:r>
            <a:rPr lang="fr-FR"/>
            <a:t>-&gt; hemisuccinate d’hydrocortisone</a:t>
          </a:r>
          <a:endParaRPr lang="en-US"/>
        </a:p>
      </dgm:t>
    </dgm:pt>
    <dgm:pt modelId="{E011FD51-3B98-4319-973A-280746FD0B14}" type="parTrans" cxnId="{59ECE542-7272-4CD3-8B42-8D679B3F8AC6}">
      <dgm:prSet/>
      <dgm:spPr/>
      <dgm:t>
        <a:bodyPr/>
        <a:lstStyle/>
        <a:p>
          <a:endParaRPr lang="en-US"/>
        </a:p>
      </dgm:t>
    </dgm:pt>
    <dgm:pt modelId="{92FC57A6-F658-4019-AA23-09D748FACAF5}" type="sibTrans" cxnId="{59ECE542-7272-4CD3-8B42-8D679B3F8AC6}">
      <dgm:prSet/>
      <dgm:spPr/>
      <dgm:t>
        <a:bodyPr/>
        <a:lstStyle/>
        <a:p>
          <a:endParaRPr lang="en-US"/>
        </a:p>
      </dgm:t>
    </dgm:pt>
    <dgm:pt modelId="{71635C62-F1EC-417D-BDB1-8A5292E36D15}">
      <dgm:prSet/>
      <dgm:spPr/>
      <dgm:t>
        <a:bodyPr/>
        <a:lstStyle/>
        <a:p>
          <a:r>
            <a:rPr lang="fr-FR" dirty="0"/>
            <a:t>Et </a:t>
          </a:r>
          <a:r>
            <a:rPr lang="fr-FR" dirty="0" err="1"/>
            <a:t>supplementer</a:t>
          </a:r>
          <a:r>
            <a:rPr lang="fr-FR" dirty="0"/>
            <a:t> les autres déficit en fonction des insuffisances</a:t>
          </a:r>
          <a:endParaRPr lang="en-US" dirty="0"/>
        </a:p>
      </dgm:t>
    </dgm:pt>
    <dgm:pt modelId="{FE65B641-018F-4601-8027-91578F513CDA}" type="parTrans" cxnId="{13DFE9ED-0817-4D48-AC7F-1D773A6077F9}">
      <dgm:prSet/>
      <dgm:spPr/>
      <dgm:t>
        <a:bodyPr/>
        <a:lstStyle/>
        <a:p>
          <a:endParaRPr lang="en-US"/>
        </a:p>
      </dgm:t>
    </dgm:pt>
    <dgm:pt modelId="{9440ACA7-DA9F-4931-8FAF-CB0DA7D346B0}" type="sibTrans" cxnId="{13DFE9ED-0817-4D48-AC7F-1D773A6077F9}">
      <dgm:prSet/>
      <dgm:spPr/>
      <dgm:t>
        <a:bodyPr/>
        <a:lstStyle/>
        <a:p>
          <a:endParaRPr lang="en-US"/>
        </a:p>
      </dgm:t>
    </dgm:pt>
    <dgm:pt modelId="{8004306E-A489-4645-8015-98663D0F6384}">
      <dgm:prSet/>
      <dgm:spPr/>
      <dgm:t>
        <a:bodyPr/>
        <a:lstStyle/>
        <a:p>
          <a:r>
            <a:rPr lang="fr-FR"/>
            <a:t>Suivi et surveillance endocrinologique et arret du ttt subsitutif si le déficit a disparu</a:t>
          </a:r>
          <a:endParaRPr lang="en-US"/>
        </a:p>
      </dgm:t>
    </dgm:pt>
    <dgm:pt modelId="{5B8DECFA-EEA3-44E6-91E8-A2DADE7F948B}" type="parTrans" cxnId="{7AF453B2-4E97-4318-8255-D479F3253743}">
      <dgm:prSet/>
      <dgm:spPr/>
      <dgm:t>
        <a:bodyPr/>
        <a:lstStyle/>
        <a:p>
          <a:endParaRPr lang="en-US"/>
        </a:p>
      </dgm:t>
    </dgm:pt>
    <dgm:pt modelId="{A48697E5-1C2D-45BB-92CF-0DD7BBEE6CDD}" type="sibTrans" cxnId="{7AF453B2-4E97-4318-8255-D479F3253743}">
      <dgm:prSet/>
      <dgm:spPr/>
      <dgm:t>
        <a:bodyPr/>
        <a:lstStyle/>
        <a:p>
          <a:endParaRPr lang="en-US"/>
        </a:p>
      </dgm:t>
    </dgm:pt>
    <dgm:pt modelId="{4DD87C1A-2E5D-44CD-8E5A-FBDA20F2AEB9}">
      <dgm:prSet/>
      <dgm:spPr/>
      <dgm:t>
        <a:bodyPr/>
        <a:lstStyle/>
        <a:p>
          <a:r>
            <a:rPr lang="fr-FR"/>
            <a:t>Insuffisance surrénalienne périphérique (peu fréquent &lt;1/100)</a:t>
          </a:r>
          <a:endParaRPr lang="en-US"/>
        </a:p>
      </dgm:t>
    </dgm:pt>
    <dgm:pt modelId="{93771A7C-33F8-44F2-8F1A-962A8E6BFDA0}" type="parTrans" cxnId="{CA7AB070-2C41-4BF5-8786-1BD994F8BB20}">
      <dgm:prSet/>
      <dgm:spPr/>
      <dgm:t>
        <a:bodyPr/>
        <a:lstStyle/>
        <a:p>
          <a:endParaRPr lang="en-US"/>
        </a:p>
      </dgm:t>
    </dgm:pt>
    <dgm:pt modelId="{6EC907BD-827F-4378-A77E-8CDFDB15E57E}" type="sibTrans" cxnId="{CA7AB070-2C41-4BF5-8786-1BD994F8BB20}">
      <dgm:prSet/>
      <dgm:spPr/>
      <dgm:t>
        <a:bodyPr/>
        <a:lstStyle/>
        <a:p>
          <a:endParaRPr lang="en-US"/>
        </a:p>
      </dgm:t>
    </dgm:pt>
    <dgm:pt modelId="{53371202-3572-43E8-B877-75462F81CEC6}">
      <dgm:prSet/>
      <dgm:spPr/>
      <dgm:t>
        <a:bodyPr/>
        <a:lstStyle/>
        <a:p>
          <a:r>
            <a:rPr lang="fr-FR"/>
            <a:t>Poursuite IO sauf su signe de garvite</a:t>
          </a:r>
          <a:endParaRPr lang="en-US"/>
        </a:p>
      </dgm:t>
    </dgm:pt>
    <dgm:pt modelId="{D5825BD6-F3D3-49C5-A2A8-D0B8786758EB}" type="parTrans" cxnId="{2F899713-2FCA-46C2-9A1A-06D7F5AA0791}">
      <dgm:prSet/>
      <dgm:spPr/>
      <dgm:t>
        <a:bodyPr/>
        <a:lstStyle/>
        <a:p>
          <a:endParaRPr lang="en-US"/>
        </a:p>
      </dgm:t>
    </dgm:pt>
    <dgm:pt modelId="{BA0681C3-5888-4EA3-B678-51677F53DF4B}" type="sibTrans" cxnId="{2F899713-2FCA-46C2-9A1A-06D7F5AA0791}">
      <dgm:prSet/>
      <dgm:spPr/>
      <dgm:t>
        <a:bodyPr/>
        <a:lstStyle/>
        <a:p>
          <a:endParaRPr lang="en-US"/>
        </a:p>
      </dgm:t>
    </dgm:pt>
    <dgm:pt modelId="{A3DF176B-6F9E-4003-A7AE-2054D35FAF6F}">
      <dgm:prSet/>
      <dgm:spPr/>
      <dgm:t>
        <a:bodyPr/>
        <a:lstStyle/>
        <a:p>
          <a:r>
            <a:rPr lang="fr-FR"/>
            <a:t>Supplémentation par hydrocrotisone</a:t>
          </a:r>
          <a:endParaRPr lang="en-US"/>
        </a:p>
      </dgm:t>
    </dgm:pt>
    <dgm:pt modelId="{83B3FCDF-7736-4371-96D9-2E95B7C5583C}" type="parTrans" cxnId="{A271F972-6E2A-4939-BA7D-789C6771BF20}">
      <dgm:prSet/>
      <dgm:spPr/>
      <dgm:t>
        <a:bodyPr/>
        <a:lstStyle/>
        <a:p>
          <a:endParaRPr lang="en-US"/>
        </a:p>
      </dgm:t>
    </dgm:pt>
    <dgm:pt modelId="{A086DE9E-ACB8-4BA3-9A48-2C717BDFA502}" type="sibTrans" cxnId="{A271F972-6E2A-4939-BA7D-789C6771BF20}">
      <dgm:prSet/>
      <dgm:spPr/>
      <dgm:t>
        <a:bodyPr/>
        <a:lstStyle/>
        <a:p>
          <a:endParaRPr lang="en-US"/>
        </a:p>
      </dgm:t>
    </dgm:pt>
    <dgm:pt modelId="{4217268A-7102-41C5-B92B-1DF6E71F5EBE}">
      <dgm:prSet/>
      <dgm:spPr/>
      <dgm:t>
        <a:bodyPr/>
        <a:lstStyle/>
        <a:p>
          <a:r>
            <a:rPr lang="fr-FR"/>
            <a:t>Toxicité définitive</a:t>
          </a:r>
          <a:endParaRPr lang="en-US"/>
        </a:p>
      </dgm:t>
    </dgm:pt>
    <dgm:pt modelId="{7478D9E9-F972-4100-ACE3-6780EFACBE38}" type="parTrans" cxnId="{D6BB4204-CABB-439E-82A5-23ACB18FCE47}">
      <dgm:prSet/>
      <dgm:spPr/>
      <dgm:t>
        <a:bodyPr/>
        <a:lstStyle/>
        <a:p>
          <a:endParaRPr lang="en-US"/>
        </a:p>
      </dgm:t>
    </dgm:pt>
    <dgm:pt modelId="{22327935-2432-4D4E-A686-18EBB9626ABB}" type="sibTrans" cxnId="{D6BB4204-CABB-439E-82A5-23ACB18FCE47}">
      <dgm:prSet/>
      <dgm:spPr/>
      <dgm:t>
        <a:bodyPr/>
        <a:lstStyle/>
        <a:p>
          <a:endParaRPr lang="en-US"/>
        </a:p>
      </dgm:t>
    </dgm:pt>
    <dgm:pt modelId="{617AD696-5889-AD48-A03E-9FD2EB1075DE}" type="pres">
      <dgm:prSet presAssocID="{B8A34AA3-E6B8-4A43-BB4B-CC8B7B0F54DC}" presName="Name0" presStyleCnt="0">
        <dgm:presLayoutVars>
          <dgm:dir/>
          <dgm:animLvl val="lvl"/>
          <dgm:resizeHandles val="exact"/>
        </dgm:presLayoutVars>
      </dgm:prSet>
      <dgm:spPr/>
      <dgm:t>
        <a:bodyPr/>
        <a:lstStyle/>
        <a:p>
          <a:endParaRPr lang="fr-FR"/>
        </a:p>
      </dgm:t>
    </dgm:pt>
    <dgm:pt modelId="{E648427C-0219-134A-BBE0-2E7548AF26D9}" type="pres">
      <dgm:prSet presAssocID="{8AB506A6-C961-478B-A368-BB7B6E02CA8D}" presName="composite" presStyleCnt="0"/>
      <dgm:spPr/>
    </dgm:pt>
    <dgm:pt modelId="{1422F8B6-840C-FF4D-BFF0-9B5B159D86C0}" type="pres">
      <dgm:prSet presAssocID="{8AB506A6-C961-478B-A368-BB7B6E02CA8D}" presName="parTx" presStyleLbl="alignNode1" presStyleIdx="0" presStyleCnt="5">
        <dgm:presLayoutVars>
          <dgm:chMax val="0"/>
          <dgm:chPref val="0"/>
          <dgm:bulletEnabled val="1"/>
        </dgm:presLayoutVars>
      </dgm:prSet>
      <dgm:spPr/>
      <dgm:t>
        <a:bodyPr/>
        <a:lstStyle/>
        <a:p>
          <a:endParaRPr lang="fr-FR"/>
        </a:p>
      </dgm:t>
    </dgm:pt>
    <dgm:pt modelId="{46C90119-34EC-B148-A133-99B08B70C374}" type="pres">
      <dgm:prSet presAssocID="{8AB506A6-C961-478B-A368-BB7B6E02CA8D}" presName="desTx" presStyleLbl="alignAccFollowNode1" presStyleIdx="0" presStyleCnt="5">
        <dgm:presLayoutVars>
          <dgm:bulletEnabled val="1"/>
        </dgm:presLayoutVars>
      </dgm:prSet>
      <dgm:spPr/>
      <dgm:t>
        <a:bodyPr/>
        <a:lstStyle/>
        <a:p>
          <a:endParaRPr lang="fr-FR"/>
        </a:p>
      </dgm:t>
    </dgm:pt>
    <dgm:pt modelId="{1C607974-1C40-1748-A82C-62D43C6F9380}" type="pres">
      <dgm:prSet presAssocID="{1CBB42CB-5975-4B1B-941E-29289CFA4F34}" presName="space" presStyleCnt="0"/>
      <dgm:spPr/>
    </dgm:pt>
    <dgm:pt modelId="{929AB6B8-191A-4843-BE22-F6418A5CFE45}" type="pres">
      <dgm:prSet presAssocID="{46D6620C-BAB8-4B0D-947A-F26A42983AF9}" presName="composite" presStyleCnt="0"/>
      <dgm:spPr/>
    </dgm:pt>
    <dgm:pt modelId="{195A4AE4-370B-594D-BBF0-E5A486397C22}" type="pres">
      <dgm:prSet presAssocID="{46D6620C-BAB8-4B0D-947A-F26A42983AF9}" presName="parTx" presStyleLbl="alignNode1" presStyleIdx="1" presStyleCnt="5">
        <dgm:presLayoutVars>
          <dgm:chMax val="0"/>
          <dgm:chPref val="0"/>
          <dgm:bulletEnabled val="1"/>
        </dgm:presLayoutVars>
      </dgm:prSet>
      <dgm:spPr/>
      <dgm:t>
        <a:bodyPr/>
        <a:lstStyle/>
        <a:p>
          <a:endParaRPr lang="fr-FR"/>
        </a:p>
      </dgm:t>
    </dgm:pt>
    <dgm:pt modelId="{9A4BC3CB-EC6A-5349-A038-4EC2CBC31A2A}" type="pres">
      <dgm:prSet presAssocID="{46D6620C-BAB8-4B0D-947A-F26A42983AF9}" presName="desTx" presStyleLbl="alignAccFollowNode1" presStyleIdx="1" presStyleCnt="5">
        <dgm:presLayoutVars>
          <dgm:bulletEnabled val="1"/>
        </dgm:presLayoutVars>
      </dgm:prSet>
      <dgm:spPr/>
      <dgm:t>
        <a:bodyPr/>
        <a:lstStyle/>
        <a:p>
          <a:endParaRPr lang="fr-FR"/>
        </a:p>
      </dgm:t>
    </dgm:pt>
    <dgm:pt modelId="{56CB16AD-A1A8-814B-A979-1136642904E1}" type="pres">
      <dgm:prSet presAssocID="{5B239F71-E004-4CC9-8A6C-FB377AE4445B}" presName="space" presStyleCnt="0"/>
      <dgm:spPr/>
    </dgm:pt>
    <dgm:pt modelId="{A4DF4079-1BE5-494C-B5F6-17C6B3CE72DE}" type="pres">
      <dgm:prSet presAssocID="{BE5277B6-4609-4154-B251-0D51EA068FEB}" presName="composite" presStyleCnt="0"/>
      <dgm:spPr/>
    </dgm:pt>
    <dgm:pt modelId="{2B3854CC-441D-DE42-943F-516342D55F8F}" type="pres">
      <dgm:prSet presAssocID="{BE5277B6-4609-4154-B251-0D51EA068FEB}" presName="parTx" presStyleLbl="alignNode1" presStyleIdx="2" presStyleCnt="5">
        <dgm:presLayoutVars>
          <dgm:chMax val="0"/>
          <dgm:chPref val="0"/>
          <dgm:bulletEnabled val="1"/>
        </dgm:presLayoutVars>
      </dgm:prSet>
      <dgm:spPr/>
      <dgm:t>
        <a:bodyPr/>
        <a:lstStyle/>
        <a:p>
          <a:endParaRPr lang="fr-FR"/>
        </a:p>
      </dgm:t>
    </dgm:pt>
    <dgm:pt modelId="{DBD7433D-75B3-364A-B5AD-0823F0829EEE}" type="pres">
      <dgm:prSet presAssocID="{BE5277B6-4609-4154-B251-0D51EA068FEB}" presName="desTx" presStyleLbl="alignAccFollowNode1" presStyleIdx="2" presStyleCnt="5">
        <dgm:presLayoutVars>
          <dgm:bulletEnabled val="1"/>
        </dgm:presLayoutVars>
      </dgm:prSet>
      <dgm:spPr/>
      <dgm:t>
        <a:bodyPr/>
        <a:lstStyle/>
        <a:p>
          <a:endParaRPr lang="fr-FR"/>
        </a:p>
      </dgm:t>
    </dgm:pt>
    <dgm:pt modelId="{9FCE371E-1411-194F-B17D-0DFD2150EE5A}" type="pres">
      <dgm:prSet presAssocID="{BBBBE2CE-4377-49AB-9322-627B89F4D151}" presName="space" presStyleCnt="0"/>
      <dgm:spPr/>
    </dgm:pt>
    <dgm:pt modelId="{39C6B70D-1559-1444-A1E7-AB1F471080D0}" type="pres">
      <dgm:prSet presAssocID="{1CF6F9F4-A27D-4EE6-BFD4-E7271462C7D0}" presName="composite" presStyleCnt="0"/>
      <dgm:spPr/>
    </dgm:pt>
    <dgm:pt modelId="{DCEB2E02-B2B4-3942-B0F6-0D92FE9235E5}" type="pres">
      <dgm:prSet presAssocID="{1CF6F9F4-A27D-4EE6-BFD4-E7271462C7D0}" presName="parTx" presStyleLbl="alignNode1" presStyleIdx="3" presStyleCnt="5">
        <dgm:presLayoutVars>
          <dgm:chMax val="0"/>
          <dgm:chPref val="0"/>
          <dgm:bulletEnabled val="1"/>
        </dgm:presLayoutVars>
      </dgm:prSet>
      <dgm:spPr/>
      <dgm:t>
        <a:bodyPr/>
        <a:lstStyle/>
        <a:p>
          <a:endParaRPr lang="fr-FR"/>
        </a:p>
      </dgm:t>
    </dgm:pt>
    <dgm:pt modelId="{9B2E55ED-0203-C34C-888F-AFA2DFDF6487}" type="pres">
      <dgm:prSet presAssocID="{1CF6F9F4-A27D-4EE6-BFD4-E7271462C7D0}" presName="desTx" presStyleLbl="alignAccFollowNode1" presStyleIdx="3" presStyleCnt="5">
        <dgm:presLayoutVars>
          <dgm:bulletEnabled val="1"/>
        </dgm:presLayoutVars>
      </dgm:prSet>
      <dgm:spPr/>
      <dgm:t>
        <a:bodyPr/>
        <a:lstStyle/>
        <a:p>
          <a:endParaRPr lang="fr-FR"/>
        </a:p>
      </dgm:t>
    </dgm:pt>
    <dgm:pt modelId="{77F1F52C-43F2-164B-8A06-787D4DA8F7BF}" type="pres">
      <dgm:prSet presAssocID="{DDEC5DDB-AC68-4261-AA7A-4B37C5ACF9DA}" presName="space" presStyleCnt="0"/>
      <dgm:spPr/>
    </dgm:pt>
    <dgm:pt modelId="{F7B0211A-E091-024B-9C5F-3CE67E0EA301}" type="pres">
      <dgm:prSet presAssocID="{4DD87C1A-2E5D-44CD-8E5A-FBDA20F2AEB9}" presName="composite" presStyleCnt="0"/>
      <dgm:spPr/>
    </dgm:pt>
    <dgm:pt modelId="{7791302C-5850-9147-BC25-B96ECB2F1CD1}" type="pres">
      <dgm:prSet presAssocID="{4DD87C1A-2E5D-44CD-8E5A-FBDA20F2AEB9}" presName="parTx" presStyleLbl="alignNode1" presStyleIdx="4" presStyleCnt="5">
        <dgm:presLayoutVars>
          <dgm:chMax val="0"/>
          <dgm:chPref val="0"/>
          <dgm:bulletEnabled val="1"/>
        </dgm:presLayoutVars>
      </dgm:prSet>
      <dgm:spPr/>
      <dgm:t>
        <a:bodyPr/>
        <a:lstStyle/>
        <a:p>
          <a:endParaRPr lang="fr-FR"/>
        </a:p>
      </dgm:t>
    </dgm:pt>
    <dgm:pt modelId="{681FF0C3-CF67-2041-92DE-B1BE9F48415C}" type="pres">
      <dgm:prSet presAssocID="{4DD87C1A-2E5D-44CD-8E5A-FBDA20F2AEB9}" presName="desTx" presStyleLbl="alignAccFollowNode1" presStyleIdx="4" presStyleCnt="5">
        <dgm:presLayoutVars>
          <dgm:bulletEnabled val="1"/>
        </dgm:presLayoutVars>
      </dgm:prSet>
      <dgm:spPr/>
      <dgm:t>
        <a:bodyPr/>
        <a:lstStyle/>
        <a:p>
          <a:endParaRPr lang="fr-FR"/>
        </a:p>
      </dgm:t>
    </dgm:pt>
  </dgm:ptLst>
  <dgm:cxnLst>
    <dgm:cxn modelId="{0935AC6E-586B-40E6-81A5-F7D29ED2BDC6}" srcId="{BE5277B6-4609-4154-B251-0D51EA068FEB}" destId="{01F49251-1746-48DE-88EE-E97ABAB392F4}" srcOrd="2" destOrd="0" parTransId="{A261E26D-5556-4E5F-87EB-985E80527617}" sibTransId="{32964D14-D0D3-4BA4-A6B9-CA33A03E4024}"/>
    <dgm:cxn modelId="{5C9DEC87-E2EB-4962-A539-0B1DF6A0E843}" srcId="{B8A34AA3-E6B8-4A43-BB4B-CC8B7B0F54DC}" destId="{8AB506A6-C961-478B-A368-BB7B6E02CA8D}" srcOrd="0" destOrd="0" parTransId="{770AD553-FCD7-40C2-BC6E-91984D7FE8AE}" sibTransId="{1CBB42CB-5975-4B1B-941E-29289CFA4F34}"/>
    <dgm:cxn modelId="{2AD37374-7518-2543-8A5A-0EED7FB85016}" type="presOf" srcId="{CEFB37E1-CC91-412C-A47F-CD6267945278}" destId="{46C90119-34EC-B148-A133-99B08B70C374}" srcOrd="0" destOrd="1" presId="urn:microsoft.com/office/officeart/2005/8/layout/hList1"/>
    <dgm:cxn modelId="{EBA49AF1-9C8E-4B7F-B199-00FFB792B061}" srcId="{46D6620C-BAB8-4B0D-947A-F26A42983AF9}" destId="{895920B1-0695-491D-B045-1551C9EAA5F2}" srcOrd="2" destOrd="0" parTransId="{D18BCFF1-C0AD-4031-A5F1-5E276EFEBC93}" sibTransId="{6760652A-2AC9-4059-B52E-C5BF872327B7}"/>
    <dgm:cxn modelId="{AFD327F3-A30A-4301-8B98-024FBF2B8701}" srcId="{B8A34AA3-E6B8-4A43-BB4B-CC8B7B0F54DC}" destId="{46D6620C-BAB8-4B0D-947A-F26A42983AF9}" srcOrd="1" destOrd="0" parTransId="{3B695D32-CC41-4BCB-8150-748062FD1015}" sibTransId="{5B239F71-E004-4CC9-8A6C-FB377AE4445B}"/>
    <dgm:cxn modelId="{9F77048F-295A-B94E-9D51-58D717EDC987}" type="presOf" srcId="{01B7A776-F690-44EC-ABB8-C620B6571A77}" destId="{9B2E55ED-0203-C34C-888F-AFA2DFDF6487}" srcOrd="0" destOrd="1" presId="urn:microsoft.com/office/officeart/2005/8/layout/hList1"/>
    <dgm:cxn modelId="{FCE684CD-615E-4C28-B267-655B1A6A8276}" srcId="{8AB506A6-C961-478B-A368-BB7B6E02CA8D}" destId="{CEFB37E1-CC91-412C-A47F-CD6267945278}" srcOrd="1" destOrd="0" parTransId="{1FEDCDDB-D370-44D1-922E-6549C9B7E8F4}" sibTransId="{A9006B61-3EC1-4D4D-BB9B-B5FE42E5D378}"/>
    <dgm:cxn modelId="{94F09DDB-9734-0343-8148-37EC988B4433}" type="presOf" srcId="{8004306E-A489-4645-8015-98663D0F6384}" destId="{9B2E55ED-0203-C34C-888F-AFA2DFDF6487}" srcOrd="0" destOrd="4" presId="urn:microsoft.com/office/officeart/2005/8/layout/hList1"/>
    <dgm:cxn modelId="{FD93CB6C-AFF1-1749-A9B7-F538791959DE}" type="presOf" srcId="{4DD87C1A-2E5D-44CD-8E5A-FBDA20F2AEB9}" destId="{7791302C-5850-9147-BC25-B96ECB2F1CD1}" srcOrd="0" destOrd="0" presId="urn:microsoft.com/office/officeart/2005/8/layout/hList1"/>
    <dgm:cxn modelId="{58CF7099-115E-4AFB-A449-DC423E6A53EC}" srcId="{8AB506A6-C961-478B-A368-BB7B6E02CA8D}" destId="{A8F09FBC-BFAF-474B-8E0B-5B14DB7D1621}" srcOrd="0" destOrd="0" parTransId="{46F29D9C-3C2F-4264-8AA2-7461222BE3CC}" sibTransId="{6DE54726-CD0C-4C39-890B-661D2849CF8E}"/>
    <dgm:cxn modelId="{55FC313B-9622-4FB8-9505-1F6427C98AED}" srcId="{B8A34AA3-E6B8-4A43-BB4B-CC8B7B0F54DC}" destId="{1CF6F9F4-A27D-4EE6-BFD4-E7271462C7D0}" srcOrd="3" destOrd="0" parTransId="{318C0477-7C8E-4E63-80B2-2D6A696F7380}" sibTransId="{DDEC5DDB-AC68-4261-AA7A-4B37C5ACF9DA}"/>
    <dgm:cxn modelId="{0B390C8A-904A-8845-8FCE-81B38A0CAA74}" type="presOf" srcId="{BE5277B6-4609-4154-B251-0D51EA068FEB}" destId="{2B3854CC-441D-DE42-943F-516342D55F8F}" srcOrd="0" destOrd="0" presId="urn:microsoft.com/office/officeart/2005/8/layout/hList1"/>
    <dgm:cxn modelId="{313F3620-1434-4E1F-8971-E4C6DD7B9709}" srcId="{BE5277B6-4609-4154-B251-0D51EA068FEB}" destId="{F7EFD180-34A9-4ACA-8917-89C50FEF31B3}" srcOrd="0" destOrd="0" parTransId="{64C9FDD0-02C7-4372-A907-974C5C965043}" sibTransId="{BEE2262E-8D4E-4D68-86AC-EB8C319AB6B8}"/>
    <dgm:cxn modelId="{5728ED03-D12D-FD40-A6CA-63820F8324AB}" type="presOf" srcId="{1CF6F9F4-A27D-4EE6-BFD4-E7271462C7D0}" destId="{DCEB2E02-B2B4-3942-B0F6-0D92FE9235E5}" srcOrd="0" destOrd="0" presId="urn:microsoft.com/office/officeart/2005/8/layout/hList1"/>
    <dgm:cxn modelId="{AA971123-F32A-954D-B3A4-DD7CA12875A1}" type="presOf" srcId="{72AE89B1-5CA6-4766-A60F-54C5AF66F069}" destId="{9A4BC3CB-EC6A-5349-A038-4EC2CBC31A2A}" srcOrd="0" destOrd="1" presId="urn:microsoft.com/office/officeart/2005/8/layout/hList1"/>
    <dgm:cxn modelId="{BB39A852-4F8A-4659-9B29-3D6DCBEA1FCC}" srcId="{1CF6F9F4-A27D-4EE6-BFD4-E7271462C7D0}" destId="{01B7A776-F690-44EC-ABB8-C620B6571A77}" srcOrd="1" destOrd="0" parTransId="{5AD7CFF5-B63F-4672-BD49-962D59408233}" sibTransId="{A01FBE3E-51FD-4893-8DBB-E9B40379C7A2}"/>
    <dgm:cxn modelId="{A271F972-6E2A-4939-BA7D-789C6771BF20}" srcId="{4DD87C1A-2E5D-44CD-8E5A-FBDA20F2AEB9}" destId="{A3DF176B-6F9E-4003-A7AE-2054D35FAF6F}" srcOrd="1" destOrd="0" parTransId="{83B3FCDF-7736-4371-96D9-2E95B7C5583C}" sibTransId="{A086DE9E-ACB8-4BA3-9A48-2C717BDFA502}"/>
    <dgm:cxn modelId="{16AAE126-F156-DE4F-B7BE-FDC12E3F321F}" type="presOf" srcId="{46D6620C-BAB8-4B0D-947A-F26A42983AF9}" destId="{195A4AE4-370B-594D-BBF0-E5A486397C22}" srcOrd="0" destOrd="0" presId="urn:microsoft.com/office/officeart/2005/8/layout/hList1"/>
    <dgm:cxn modelId="{E0B4F468-C650-514E-B732-CD92ED484954}" type="presOf" srcId="{5338C7FD-2CD2-4B2B-ADA7-A6361CA41D82}" destId="{DBD7433D-75B3-364A-B5AD-0823F0829EEE}" srcOrd="0" destOrd="1" presId="urn:microsoft.com/office/officeart/2005/8/layout/hList1"/>
    <dgm:cxn modelId="{2F899713-2FCA-46C2-9A1A-06D7F5AA0791}" srcId="{4DD87C1A-2E5D-44CD-8E5A-FBDA20F2AEB9}" destId="{53371202-3572-43E8-B877-75462F81CEC6}" srcOrd="0" destOrd="0" parTransId="{D5825BD6-F3D3-49C5-A2A8-D0B8786758EB}" sibTransId="{BA0681C3-5888-4EA3-B678-51677F53DF4B}"/>
    <dgm:cxn modelId="{E3EC24EB-8380-0242-9EF1-A1C0C9996A5C}" type="presOf" srcId="{A3DF176B-6F9E-4003-A7AE-2054D35FAF6F}" destId="{681FF0C3-CF67-2041-92DE-B1BE9F48415C}" srcOrd="0" destOrd="1" presId="urn:microsoft.com/office/officeart/2005/8/layout/hList1"/>
    <dgm:cxn modelId="{BF98ABC9-4B7D-496D-8A5E-353A2FA8D1D0}" srcId="{BE5277B6-4609-4154-B251-0D51EA068FEB}" destId="{5338C7FD-2CD2-4B2B-ADA7-A6361CA41D82}" srcOrd="1" destOrd="0" parTransId="{7C1E2EBC-62EA-4E29-960B-4BD65E3DD225}" sibTransId="{A4C59DB5-6E3E-4F46-A0F9-E8DCA88103D6}"/>
    <dgm:cxn modelId="{B6D865D3-1D98-F144-9502-78C106916F44}" type="presOf" srcId="{4217268A-7102-41C5-B92B-1DF6E71F5EBE}" destId="{681FF0C3-CF67-2041-92DE-B1BE9F48415C}" srcOrd="0" destOrd="2" presId="urn:microsoft.com/office/officeart/2005/8/layout/hList1"/>
    <dgm:cxn modelId="{62A78F5F-A2C1-1E4E-9D08-5E603429A4FE}" type="presOf" srcId="{FA26F661-52AD-4BC9-873C-9D007A97690D}" destId="{46C90119-34EC-B148-A133-99B08B70C374}" srcOrd="0" destOrd="2" presId="urn:microsoft.com/office/officeart/2005/8/layout/hList1"/>
    <dgm:cxn modelId="{2973334C-1EC5-2B46-868B-49D383EB515A}" type="presOf" srcId="{53371202-3572-43E8-B877-75462F81CEC6}" destId="{681FF0C3-CF67-2041-92DE-B1BE9F48415C}" srcOrd="0" destOrd="0" presId="urn:microsoft.com/office/officeart/2005/8/layout/hList1"/>
    <dgm:cxn modelId="{CA7AB070-2C41-4BF5-8786-1BD994F8BB20}" srcId="{B8A34AA3-E6B8-4A43-BB4B-CC8B7B0F54DC}" destId="{4DD87C1A-2E5D-44CD-8E5A-FBDA20F2AEB9}" srcOrd="4" destOrd="0" parTransId="{93771A7C-33F8-44F2-8F1A-962A8E6BFDA0}" sibTransId="{6EC907BD-827F-4378-A77E-8CDFDB15E57E}"/>
    <dgm:cxn modelId="{A315CA00-8626-4345-A56A-3DCF7EF28E17}" srcId="{8AB506A6-C961-478B-A368-BB7B6E02CA8D}" destId="{FA26F661-52AD-4BC9-873C-9D007A97690D}" srcOrd="2" destOrd="0" parTransId="{9FE12AA2-6DD5-4099-AC71-72BEA370F676}" sibTransId="{B7896402-74CE-4B9D-953B-51D706DDA1A0}"/>
    <dgm:cxn modelId="{3153BFDE-B570-40AF-BAE7-62AB5FDD25FB}" srcId="{B8A34AA3-E6B8-4A43-BB4B-CC8B7B0F54DC}" destId="{BE5277B6-4609-4154-B251-0D51EA068FEB}" srcOrd="2" destOrd="0" parTransId="{2216C0C2-4000-43EC-A9CA-B66E88F2A79D}" sibTransId="{BBBBE2CE-4377-49AB-9322-627B89F4D151}"/>
    <dgm:cxn modelId="{EA33D5D0-FAD8-8A48-97DD-E49571E08EFA}" type="presOf" srcId="{A8F09FBC-BFAF-474B-8E0B-5B14DB7D1621}" destId="{46C90119-34EC-B148-A133-99B08B70C374}" srcOrd="0" destOrd="0" presId="urn:microsoft.com/office/officeart/2005/8/layout/hList1"/>
    <dgm:cxn modelId="{60EA0318-CAE5-E64E-B293-2693C4425A99}" type="presOf" srcId="{B8A34AA3-E6B8-4A43-BB4B-CC8B7B0F54DC}" destId="{617AD696-5889-AD48-A03E-9FD2EB1075DE}" srcOrd="0" destOrd="0" presId="urn:microsoft.com/office/officeart/2005/8/layout/hList1"/>
    <dgm:cxn modelId="{FBF6FC64-5671-1642-B5B6-A2961CBEDBBC}" type="presOf" srcId="{71635C62-F1EC-417D-BDB1-8A5292E36D15}" destId="{9B2E55ED-0203-C34C-888F-AFA2DFDF6487}" srcOrd="0" destOrd="3" presId="urn:microsoft.com/office/officeart/2005/8/layout/hList1"/>
    <dgm:cxn modelId="{C4995D17-F8D9-4612-8090-09E9606DBC11}" srcId="{1CF6F9F4-A27D-4EE6-BFD4-E7271462C7D0}" destId="{CCCABB85-C359-49D9-985D-18C30A1ECA1C}" srcOrd="0" destOrd="0" parTransId="{24C5CF34-0A23-4ADE-A37C-723185932C9C}" sibTransId="{E46AF548-41DA-4918-8797-CE7B124ED5E8}"/>
    <dgm:cxn modelId="{229C742C-92E0-B843-9A78-25A6EEBF6FD0}" type="presOf" srcId="{F7EFD180-34A9-4ACA-8917-89C50FEF31B3}" destId="{DBD7433D-75B3-364A-B5AD-0823F0829EEE}" srcOrd="0" destOrd="0" presId="urn:microsoft.com/office/officeart/2005/8/layout/hList1"/>
    <dgm:cxn modelId="{FB9E712A-085F-4744-AEB8-CEAEFCC095D0}" type="presOf" srcId="{99739E60-0C4D-4BC4-B58C-E9C396A0B7AE}" destId="{9A4BC3CB-EC6A-5349-A038-4EC2CBC31A2A}" srcOrd="0" destOrd="0" presId="urn:microsoft.com/office/officeart/2005/8/layout/hList1"/>
    <dgm:cxn modelId="{4E59C791-BEC4-45BD-9175-B81C1E9201B2}" srcId="{46D6620C-BAB8-4B0D-947A-F26A42983AF9}" destId="{72AE89B1-5CA6-4766-A60F-54C5AF66F069}" srcOrd="1" destOrd="0" parTransId="{8D506260-32E1-401F-A403-E073324A611C}" sibTransId="{9B8BBD77-484F-4C32-9995-169EA5728BF7}"/>
    <dgm:cxn modelId="{59ECE542-7272-4CD3-8B42-8D679B3F8AC6}" srcId="{1CF6F9F4-A27D-4EE6-BFD4-E7271462C7D0}" destId="{9CC6D6B7-0176-42BD-A303-CE1E320192CF}" srcOrd="2" destOrd="0" parTransId="{E011FD51-3B98-4319-973A-280746FD0B14}" sibTransId="{92FC57A6-F658-4019-AA23-09D748FACAF5}"/>
    <dgm:cxn modelId="{5A1A0C32-A13E-694B-A5AC-3AC05D5CF9DE}" type="presOf" srcId="{01F49251-1746-48DE-88EE-E97ABAB392F4}" destId="{DBD7433D-75B3-364A-B5AD-0823F0829EEE}" srcOrd="0" destOrd="2" presId="urn:microsoft.com/office/officeart/2005/8/layout/hList1"/>
    <dgm:cxn modelId="{D6BB4204-CABB-439E-82A5-23ACB18FCE47}" srcId="{4DD87C1A-2E5D-44CD-8E5A-FBDA20F2AEB9}" destId="{4217268A-7102-41C5-B92B-1DF6E71F5EBE}" srcOrd="2" destOrd="0" parTransId="{7478D9E9-F972-4100-ACE3-6780EFACBE38}" sibTransId="{22327935-2432-4D4E-A686-18EBB9626ABB}"/>
    <dgm:cxn modelId="{13DFE9ED-0817-4D48-AC7F-1D773A6077F9}" srcId="{1CF6F9F4-A27D-4EE6-BFD4-E7271462C7D0}" destId="{71635C62-F1EC-417D-BDB1-8A5292E36D15}" srcOrd="3" destOrd="0" parTransId="{FE65B641-018F-4601-8027-91578F513CDA}" sibTransId="{9440ACA7-DA9F-4931-8FAF-CB0DA7D346B0}"/>
    <dgm:cxn modelId="{1262230D-DE76-0A42-BE4E-A4D27AA83613}" type="presOf" srcId="{8AB506A6-C961-478B-A368-BB7B6E02CA8D}" destId="{1422F8B6-840C-FF4D-BFF0-9B5B159D86C0}" srcOrd="0" destOrd="0" presId="urn:microsoft.com/office/officeart/2005/8/layout/hList1"/>
    <dgm:cxn modelId="{3ADB3702-299C-439E-90D3-AD343C4352C8}" srcId="{46D6620C-BAB8-4B0D-947A-F26A42983AF9}" destId="{99739E60-0C4D-4BC4-B58C-E9C396A0B7AE}" srcOrd="0" destOrd="0" parTransId="{889CC38F-7AFA-41C3-ACCE-FAB891AB500C}" sibTransId="{DF2DBC31-BBB8-4C32-B021-2E7E1592617D}"/>
    <dgm:cxn modelId="{F29B1D49-F8D6-EA43-ACA1-6842FDD3F4A2}" type="presOf" srcId="{895920B1-0695-491D-B045-1551C9EAA5F2}" destId="{9A4BC3CB-EC6A-5349-A038-4EC2CBC31A2A}" srcOrd="0" destOrd="2" presId="urn:microsoft.com/office/officeart/2005/8/layout/hList1"/>
    <dgm:cxn modelId="{2110A62D-B593-9546-A494-58C87AEC0256}" type="presOf" srcId="{CCCABB85-C359-49D9-985D-18C30A1ECA1C}" destId="{9B2E55ED-0203-C34C-888F-AFA2DFDF6487}" srcOrd="0" destOrd="0" presId="urn:microsoft.com/office/officeart/2005/8/layout/hList1"/>
    <dgm:cxn modelId="{002E88ED-6F78-E349-BBF3-31C71EF2C293}" type="presOf" srcId="{9CC6D6B7-0176-42BD-A303-CE1E320192CF}" destId="{9B2E55ED-0203-C34C-888F-AFA2DFDF6487}" srcOrd="0" destOrd="2" presId="urn:microsoft.com/office/officeart/2005/8/layout/hList1"/>
    <dgm:cxn modelId="{DE806846-1A6F-4272-90FB-A0548C526DCE}" srcId="{BE5277B6-4609-4154-B251-0D51EA068FEB}" destId="{99486234-7900-40C1-AEBC-834277D78472}" srcOrd="3" destOrd="0" parTransId="{890A75FC-04E0-4093-9496-F4269B1835D2}" sibTransId="{7195F4F1-9215-43E7-80AE-424EB4AC6637}"/>
    <dgm:cxn modelId="{616A978D-A318-8148-B2B8-AB91393ED436}" type="presOf" srcId="{99486234-7900-40C1-AEBC-834277D78472}" destId="{DBD7433D-75B3-364A-B5AD-0823F0829EEE}" srcOrd="0" destOrd="3" presId="urn:microsoft.com/office/officeart/2005/8/layout/hList1"/>
    <dgm:cxn modelId="{7AF453B2-4E97-4318-8255-D479F3253743}" srcId="{1CF6F9F4-A27D-4EE6-BFD4-E7271462C7D0}" destId="{8004306E-A489-4645-8015-98663D0F6384}" srcOrd="4" destOrd="0" parTransId="{5B8DECFA-EEA3-44E6-91E8-A2DADE7F948B}" sibTransId="{A48697E5-1C2D-45BB-92CF-0DD7BBEE6CDD}"/>
    <dgm:cxn modelId="{76F1F474-2FA3-6244-A782-16FBEB4AD33D}" type="presParOf" srcId="{617AD696-5889-AD48-A03E-9FD2EB1075DE}" destId="{E648427C-0219-134A-BBE0-2E7548AF26D9}" srcOrd="0" destOrd="0" presId="urn:microsoft.com/office/officeart/2005/8/layout/hList1"/>
    <dgm:cxn modelId="{C9DFA8F5-EEAD-AE42-85FD-81ED5A5C19C0}" type="presParOf" srcId="{E648427C-0219-134A-BBE0-2E7548AF26D9}" destId="{1422F8B6-840C-FF4D-BFF0-9B5B159D86C0}" srcOrd="0" destOrd="0" presId="urn:microsoft.com/office/officeart/2005/8/layout/hList1"/>
    <dgm:cxn modelId="{33883AE1-34A0-504F-AA9B-E9610FBEAE5B}" type="presParOf" srcId="{E648427C-0219-134A-BBE0-2E7548AF26D9}" destId="{46C90119-34EC-B148-A133-99B08B70C374}" srcOrd="1" destOrd="0" presId="urn:microsoft.com/office/officeart/2005/8/layout/hList1"/>
    <dgm:cxn modelId="{1A942888-0CA9-D84F-A4FD-FFB63472CFC0}" type="presParOf" srcId="{617AD696-5889-AD48-A03E-9FD2EB1075DE}" destId="{1C607974-1C40-1748-A82C-62D43C6F9380}" srcOrd="1" destOrd="0" presId="urn:microsoft.com/office/officeart/2005/8/layout/hList1"/>
    <dgm:cxn modelId="{AFBA79B2-1FDF-BA4E-9944-D2DD714736D2}" type="presParOf" srcId="{617AD696-5889-AD48-A03E-9FD2EB1075DE}" destId="{929AB6B8-191A-4843-BE22-F6418A5CFE45}" srcOrd="2" destOrd="0" presId="urn:microsoft.com/office/officeart/2005/8/layout/hList1"/>
    <dgm:cxn modelId="{FE47A9B8-B80C-E84E-8C26-CA5792E39EAB}" type="presParOf" srcId="{929AB6B8-191A-4843-BE22-F6418A5CFE45}" destId="{195A4AE4-370B-594D-BBF0-E5A486397C22}" srcOrd="0" destOrd="0" presId="urn:microsoft.com/office/officeart/2005/8/layout/hList1"/>
    <dgm:cxn modelId="{A47B23C5-A1C8-CE4D-A614-836ED20A518B}" type="presParOf" srcId="{929AB6B8-191A-4843-BE22-F6418A5CFE45}" destId="{9A4BC3CB-EC6A-5349-A038-4EC2CBC31A2A}" srcOrd="1" destOrd="0" presId="urn:microsoft.com/office/officeart/2005/8/layout/hList1"/>
    <dgm:cxn modelId="{6BA80121-6391-3447-B1B2-A35E43BA8538}" type="presParOf" srcId="{617AD696-5889-AD48-A03E-9FD2EB1075DE}" destId="{56CB16AD-A1A8-814B-A979-1136642904E1}" srcOrd="3" destOrd="0" presId="urn:microsoft.com/office/officeart/2005/8/layout/hList1"/>
    <dgm:cxn modelId="{89B8951A-E0A1-FC45-B12C-11F03B197896}" type="presParOf" srcId="{617AD696-5889-AD48-A03E-9FD2EB1075DE}" destId="{A4DF4079-1BE5-494C-B5F6-17C6B3CE72DE}" srcOrd="4" destOrd="0" presId="urn:microsoft.com/office/officeart/2005/8/layout/hList1"/>
    <dgm:cxn modelId="{61459DAA-5186-6A46-9B46-BE45199AF622}" type="presParOf" srcId="{A4DF4079-1BE5-494C-B5F6-17C6B3CE72DE}" destId="{2B3854CC-441D-DE42-943F-516342D55F8F}" srcOrd="0" destOrd="0" presId="urn:microsoft.com/office/officeart/2005/8/layout/hList1"/>
    <dgm:cxn modelId="{26FA1A0C-6AF2-5E4C-8A94-B491E978D70A}" type="presParOf" srcId="{A4DF4079-1BE5-494C-B5F6-17C6B3CE72DE}" destId="{DBD7433D-75B3-364A-B5AD-0823F0829EEE}" srcOrd="1" destOrd="0" presId="urn:microsoft.com/office/officeart/2005/8/layout/hList1"/>
    <dgm:cxn modelId="{F7688904-7B63-FE4C-9D10-6E154BD00D75}" type="presParOf" srcId="{617AD696-5889-AD48-A03E-9FD2EB1075DE}" destId="{9FCE371E-1411-194F-B17D-0DFD2150EE5A}" srcOrd="5" destOrd="0" presId="urn:microsoft.com/office/officeart/2005/8/layout/hList1"/>
    <dgm:cxn modelId="{614F516D-5297-3D49-AD36-E64AE7A51A43}" type="presParOf" srcId="{617AD696-5889-AD48-A03E-9FD2EB1075DE}" destId="{39C6B70D-1559-1444-A1E7-AB1F471080D0}" srcOrd="6" destOrd="0" presId="urn:microsoft.com/office/officeart/2005/8/layout/hList1"/>
    <dgm:cxn modelId="{A68C471A-C3D0-584B-93DE-B55F5D6781DE}" type="presParOf" srcId="{39C6B70D-1559-1444-A1E7-AB1F471080D0}" destId="{DCEB2E02-B2B4-3942-B0F6-0D92FE9235E5}" srcOrd="0" destOrd="0" presId="urn:microsoft.com/office/officeart/2005/8/layout/hList1"/>
    <dgm:cxn modelId="{3A48E179-06FD-1343-B214-C0D1E4C91FAE}" type="presParOf" srcId="{39C6B70D-1559-1444-A1E7-AB1F471080D0}" destId="{9B2E55ED-0203-C34C-888F-AFA2DFDF6487}" srcOrd="1" destOrd="0" presId="urn:microsoft.com/office/officeart/2005/8/layout/hList1"/>
    <dgm:cxn modelId="{5E772B6A-08A0-8C48-92D1-5602D5A7FC26}" type="presParOf" srcId="{617AD696-5889-AD48-A03E-9FD2EB1075DE}" destId="{77F1F52C-43F2-164B-8A06-787D4DA8F7BF}" srcOrd="7" destOrd="0" presId="urn:microsoft.com/office/officeart/2005/8/layout/hList1"/>
    <dgm:cxn modelId="{80F48DD7-F549-3648-BBC4-383928417341}" type="presParOf" srcId="{617AD696-5889-AD48-A03E-9FD2EB1075DE}" destId="{F7B0211A-E091-024B-9C5F-3CE67E0EA301}" srcOrd="8" destOrd="0" presId="urn:microsoft.com/office/officeart/2005/8/layout/hList1"/>
    <dgm:cxn modelId="{E4B8EF68-8957-244C-B93A-1775151F4F34}" type="presParOf" srcId="{F7B0211A-E091-024B-9C5F-3CE67E0EA301}" destId="{7791302C-5850-9147-BC25-B96ECB2F1CD1}" srcOrd="0" destOrd="0" presId="urn:microsoft.com/office/officeart/2005/8/layout/hList1"/>
    <dgm:cxn modelId="{C649186C-6EE8-264F-A3C4-396C79667DC1}" type="presParOf" srcId="{F7B0211A-E091-024B-9C5F-3CE67E0EA301}" destId="{681FF0C3-CF67-2041-92DE-B1BE9F48415C}"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AAB01E6-D801-438E-B83F-D3EDEDD886E9}" type="doc">
      <dgm:prSet loTypeId="urn:microsoft.com/office/officeart/2005/8/layout/hierarchy3" loCatId="hierarchy" qsTypeId="urn:microsoft.com/office/officeart/2005/8/quickstyle/simple1" qsCatId="simple" csTypeId="urn:microsoft.com/office/officeart/2005/8/colors/accent2_2" csCatId="accent2"/>
      <dgm:spPr/>
      <dgm:t>
        <a:bodyPr/>
        <a:lstStyle/>
        <a:p>
          <a:endParaRPr lang="en-US"/>
        </a:p>
      </dgm:t>
    </dgm:pt>
    <dgm:pt modelId="{12E68437-F392-4A42-AA6E-BD8D4864BBB6}">
      <dgm:prSet/>
      <dgm:spPr/>
      <dgm:t>
        <a:bodyPr/>
        <a:lstStyle/>
        <a:p>
          <a:r>
            <a:rPr lang="fr-FR"/>
            <a:t>Myocardite</a:t>
          </a:r>
          <a:endParaRPr lang="en-US"/>
        </a:p>
      </dgm:t>
    </dgm:pt>
    <dgm:pt modelId="{C4D97D3A-70C6-434B-9F0A-17D666BCD601}" type="parTrans" cxnId="{CAA3DAD6-C33E-41DC-8F58-7FD8E1770DB7}">
      <dgm:prSet/>
      <dgm:spPr/>
      <dgm:t>
        <a:bodyPr/>
        <a:lstStyle/>
        <a:p>
          <a:endParaRPr lang="en-US"/>
        </a:p>
      </dgm:t>
    </dgm:pt>
    <dgm:pt modelId="{4A1221B0-EEA3-421D-9727-799F2C050583}" type="sibTrans" cxnId="{CAA3DAD6-C33E-41DC-8F58-7FD8E1770DB7}">
      <dgm:prSet/>
      <dgm:spPr/>
      <dgm:t>
        <a:bodyPr/>
        <a:lstStyle/>
        <a:p>
          <a:endParaRPr lang="en-US"/>
        </a:p>
      </dgm:t>
    </dgm:pt>
    <dgm:pt modelId="{4EF4EA40-73BF-42EC-8BEC-937B8A752CB6}">
      <dgm:prSet/>
      <dgm:spPr/>
      <dgm:t>
        <a:bodyPr/>
        <a:lstStyle/>
        <a:p>
          <a:r>
            <a:rPr lang="fr-FR"/>
            <a:t>PEC cardiologique systématique</a:t>
          </a:r>
          <a:endParaRPr lang="en-US"/>
        </a:p>
      </dgm:t>
    </dgm:pt>
    <dgm:pt modelId="{9997D264-26D8-4520-8ED2-7F3DE9749620}" type="parTrans" cxnId="{7F1BEEFE-94E5-4915-9D8C-9253F593E13D}">
      <dgm:prSet/>
      <dgm:spPr/>
      <dgm:t>
        <a:bodyPr/>
        <a:lstStyle/>
        <a:p>
          <a:endParaRPr lang="en-US"/>
        </a:p>
      </dgm:t>
    </dgm:pt>
    <dgm:pt modelId="{D3FEF09B-20B2-4203-AE29-EE0E5AD4A2C2}" type="sibTrans" cxnId="{7F1BEEFE-94E5-4915-9D8C-9253F593E13D}">
      <dgm:prSet/>
      <dgm:spPr/>
      <dgm:t>
        <a:bodyPr/>
        <a:lstStyle/>
        <a:p>
          <a:endParaRPr lang="en-US"/>
        </a:p>
      </dgm:t>
    </dgm:pt>
    <dgm:pt modelId="{67CA6903-89BE-4C97-B6CC-40D87735431D}">
      <dgm:prSet/>
      <dgm:spPr/>
      <dgm:t>
        <a:bodyPr/>
        <a:lstStyle/>
        <a:p>
          <a:r>
            <a:rPr lang="fr-FR"/>
            <a:t>Péricardite</a:t>
          </a:r>
          <a:endParaRPr lang="en-US"/>
        </a:p>
      </dgm:t>
    </dgm:pt>
    <dgm:pt modelId="{B24B4F21-2FF5-490A-A6A8-8161ACFB1BD1}" type="parTrans" cxnId="{18B48810-9922-4698-BA09-3AE283C8BEB0}">
      <dgm:prSet/>
      <dgm:spPr/>
      <dgm:t>
        <a:bodyPr/>
        <a:lstStyle/>
        <a:p>
          <a:endParaRPr lang="en-US"/>
        </a:p>
      </dgm:t>
    </dgm:pt>
    <dgm:pt modelId="{76290D78-3E6B-4FB7-9E7C-A95732B71029}" type="sibTrans" cxnId="{18B48810-9922-4698-BA09-3AE283C8BEB0}">
      <dgm:prSet/>
      <dgm:spPr/>
      <dgm:t>
        <a:bodyPr/>
        <a:lstStyle/>
        <a:p>
          <a:endParaRPr lang="en-US"/>
        </a:p>
      </dgm:t>
    </dgm:pt>
    <dgm:pt modelId="{4D47D025-634B-44C6-AC8F-313498718E0E}">
      <dgm:prSet/>
      <dgm:spPr/>
      <dgm:t>
        <a:bodyPr/>
        <a:lstStyle/>
        <a:p>
          <a:r>
            <a:rPr lang="fr-FR"/>
            <a:t>Urgence thérapeutique si tamponnade et arret définitif de l’IO</a:t>
          </a:r>
          <a:endParaRPr lang="en-US"/>
        </a:p>
      </dgm:t>
    </dgm:pt>
    <dgm:pt modelId="{9E3ADEE6-4BAE-4DB0-9337-5E6F72FAEB89}" type="parTrans" cxnId="{AA2A7788-686D-47C8-A984-BAA5D6E394C5}">
      <dgm:prSet/>
      <dgm:spPr/>
      <dgm:t>
        <a:bodyPr/>
        <a:lstStyle/>
        <a:p>
          <a:endParaRPr lang="en-US"/>
        </a:p>
      </dgm:t>
    </dgm:pt>
    <dgm:pt modelId="{85A6BA1A-9426-41C8-9761-F53D7A1D1CA6}" type="sibTrans" cxnId="{AA2A7788-686D-47C8-A984-BAA5D6E394C5}">
      <dgm:prSet/>
      <dgm:spPr/>
      <dgm:t>
        <a:bodyPr/>
        <a:lstStyle/>
        <a:p>
          <a:endParaRPr lang="en-US"/>
        </a:p>
      </dgm:t>
    </dgm:pt>
    <dgm:pt modelId="{44411A07-A39D-CD42-80DD-647B70712CD6}" type="pres">
      <dgm:prSet presAssocID="{8AAB01E6-D801-438E-B83F-D3EDEDD886E9}" presName="diagram" presStyleCnt="0">
        <dgm:presLayoutVars>
          <dgm:chPref val="1"/>
          <dgm:dir/>
          <dgm:animOne val="branch"/>
          <dgm:animLvl val="lvl"/>
          <dgm:resizeHandles/>
        </dgm:presLayoutVars>
      </dgm:prSet>
      <dgm:spPr/>
      <dgm:t>
        <a:bodyPr/>
        <a:lstStyle/>
        <a:p>
          <a:endParaRPr lang="fr-FR"/>
        </a:p>
      </dgm:t>
    </dgm:pt>
    <dgm:pt modelId="{0B3CE646-85B4-C146-9A18-03C272997052}" type="pres">
      <dgm:prSet presAssocID="{12E68437-F392-4A42-AA6E-BD8D4864BBB6}" presName="root" presStyleCnt="0"/>
      <dgm:spPr/>
    </dgm:pt>
    <dgm:pt modelId="{7B9A7AB4-A2E2-E140-9C3C-F26151352BE6}" type="pres">
      <dgm:prSet presAssocID="{12E68437-F392-4A42-AA6E-BD8D4864BBB6}" presName="rootComposite" presStyleCnt="0"/>
      <dgm:spPr/>
    </dgm:pt>
    <dgm:pt modelId="{B7742165-E1B0-B44C-9F95-20B6A094F70F}" type="pres">
      <dgm:prSet presAssocID="{12E68437-F392-4A42-AA6E-BD8D4864BBB6}" presName="rootText" presStyleLbl="node1" presStyleIdx="0" presStyleCnt="2"/>
      <dgm:spPr/>
      <dgm:t>
        <a:bodyPr/>
        <a:lstStyle/>
        <a:p>
          <a:endParaRPr lang="fr-FR"/>
        </a:p>
      </dgm:t>
    </dgm:pt>
    <dgm:pt modelId="{E2759B91-411D-AB4A-930C-0D4594063E9B}" type="pres">
      <dgm:prSet presAssocID="{12E68437-F392-4A42-AA6E-BD8D4864BBB6}" presName="rootConnector" presStyleLbl="node1" presStyleIdx="0" presStyleCnt="2"/>
      <dgm:spPr/>
      <dgm:t>
        <a:bodyPr/>
        <a:lstStyle/>
        <a:p>
          <a:endParaRPr lang="fr-FR"/>
        </a:p>
      </dgm:t>
    </dgm:pt>
    <dgm:pt modelId="{D69FAF96-4218-9D48-BEDE-2A74AB97CE5F}" type="pres">
      <dgm:prSet presAssocID="{12E68437-F392-4A42-AA6E-BD8D4864BBB6}" presName="childShape" presStyleCnt="0"/>
      <dgm:spPr/>
    </dgm:pt>
    <dgm:pt modelId="{B3B2C9B4-782A-2C43-AA1E-77CE01EA1C17}" type="pres">
      <dgm:prSet presAssocID="{9997D264-26D8-4520-8ED2-7F3DE9749620}" presName="Name13" presStyleLbl="parChTrans1D2" presStyleIdx="0" presStyleCnt="2"/>
      <dgm:spPr/>
      <dgm:t>
        <a:bodyPr/>
        <a:lstStyle/>
        <a:p>
          <a:endParaRPr lang="fr-FR"/>
        </a:p>
      </dgm:t>
    </dgm:pt>
    <dgm:pt modelId="{0215CA06-B3EA-4B41-BE19-DE3C7956AC32}" type="pres">
      <dgm:prSet presAssocID="{4EF4EA40-73BF-42EC-8BEC-937B8A752CB6}" presName="childText" presStyleLbl="bgAcc1" presStyleIdx="0" presStyleCnt="2">
        <dgm:presLayoutVars>
          <dgm:bulletEnabled val="1"/>
        </dgm:presLayoutVars>
      </dgm:prSet>
      <dgm:spPr/>
      <dgm:t>
        <a:bodyPr/>
        <a:lstStyle/>
        <a:p>
          <a:endParaRPr lang="fr-FR"/>
        </a:p>
      </dgm:t>
    </dgm:pt>
    <dgm:pt modelId="{47480F16-659B-7245-A884-06EB94510CED}" type="pres">
      <dgm:prSet presAssocID="{67CA6903-89BE-4C97-B6CC-40D87735431D}" presName="root" presStyleCnt="0"/>
      <dgm:spPr/>
    </dgm:pt>
    <dgm:pt modelId="{BDF29B5C-A877-B543-8B44-AB77F97A89F1}" type="pres">
      <dgm:prSet presAssocID="{67CA6903-89BE-4C97-B6CC-40D87735431D}" presName="rootComposite" presStyleCnt="0"/>
      <dgm:spPr/>
    </dgm:pt>
    <dgm:pt modelId="{B798F7F3-819E-1B48-9C4B-90AE3F9E1C63}" type="pres">
      <dgm:prSet presAssocID="{67CA6903-89BE-4C97-B6CC-40D87735431D}" presName="rootText" presStyleLbl="node1" presStyleIdx="1" presStyleCnt="2"/>
      <dgm:spPr/>
      <dgm:t>
        <a:bodyPr/>
        <a:lstStyle/>
        <a:p>
          <a:endParaRPr lang="fr-FR"/>
        </a:p>
      </dgm:t>
    </dgm:pt>
    <dgm:pt modelId="{0E5852E9-F931-8E4F-80DF-D48CFE71F8B4}" type="pres">
      <dgm:prSet presAssocID="{67CA6903-89BE-4C97-B6CC-40D87735431D}" presName="rootConnector" presStyleLbl="node1" presStyleIdx="1" presStyleCnt="2"/>
      <dgm:spPr/>
      <dgm:t>
        <a:bodyPr/>
        <a:lstStyle/>
        <a:p>
          <a:endParaRPr lang="fr-FR"/>
        </a:p>
      </dgm:t>
    </dgm:pt>
    <dgm:pt modelId="{44AB014F-1AB8-9D4C-A5F2-661007DD4313}" type="pres">
      <dgm:prSet presAssocID="{67CA6903-89BE-4C97-B6CC-40D87735431D}" presName="childShape" presStyleCnt="0"/>
      <dgm:spPr/>
    </dgm:pt>
    <dgm:pt modelId="{2876653A-23AE-F341-8B0C-76F874D9E642}" type="pres">
      <dgm:prSet presAssocID="{9E3ADEE6-4BAE-4DB0-9337-5E6F72FAEB89}" presName="Name13" presStyleLbl="parChTrans1D2" presStyleIdx="1" presStyleCnt="2"/>
      <dgm:spPr/>
      <dgm:t>
        <a:bodyPr/>
        <a:lstStyle/>
        <a:p>
          <a:endParaRPr lang="fr-FR"/>
        </a:p>
      </dgm:t>
    </dgm:pt>
    <dgm:pt modelId="{E3474C28-6755-7B4D-BBAF-CA7376F08B18}" type="pres">
      <dgm:prSet presAssocID="{4D47D025-634B-44C6-AC8F-313498718E0E}" presName="childText" presStyleLbl="bgAcc1" presStyleIdx="1" presStyleCnt="2">
        <dgm:presLayoutVars>
          <dgm:bulletEnabled val="1"/>
        </dgm:presLayoutVars>
      </dgm:prSet>
      <dgm:spPr/>
      <dgm:t>
        <a:bodyPr/>
        <a:lstStyle/>
        <a:p>
          <a:endParaRPr lang="fr-FR"/>
        </a:p>
      </dgm:t>
    </dgm:pt>
  </dgm:ptLst>
  <dgm:cxnLst>
    <dgm:cxn modelId="{80AA11A8-8C2E-6842-B15F-F06E5CC87237}" type="presOf" srcId="{12E68437-F392-4A42-AA6E-BD8D4864BBB6}" destId="{E2759B91-411D-AB4A-930C-0D4594063E9B}" srcOrd="1" destOrd="0" presId="urn:microsoft.com/office/officeart/2005/8/layout/hierarchy3"/>
    <dgm:cxn modelId="{18B48810-9922-4698-BA09-3AE283C8BEB0}" srcId="{8AAB01E6-D801-438E-B83F-D3EDEDD886E9}" destId="{67CA6903-89BE-4C97-B6CC-40D87735431D}" srcOrd="1" destOrd="0" parTransId="{B24B4F21-2FF5-490A-A6A8-8161ACFB1BD1}" sibTransId="{76290D78-3E6B-4FB7-9E7C-A95732B71029}"/>
    <dgm:cxn modelId="{CAA3DAD6-C33E-41DC-8F58-7FD8E1770DB7}" srcId="{8AAB01E6-D801-438E-B83F-D3EDEDD886E9}" destId="{12E68437-F392-4A42-AA6E-BD8D4864BBB6}" srcOrd="0" destOrd="0" parTransId="{C4D97D3A-70C6-434B-9F0A-17D666BCD601}" sibTransId="{4A1221B0-EEA3-421D-9727-799F2C050583}"/>
    <dgm:cxn modelId="{311DB799-A328-F54B-BCBE-79FDDEA9CA94}" type="presOf" srcId="{4EF4EA40-73BF-42EC-8BEC-937B8A752CB6}" destId="{0215CA06-B3EA-4B41-BE19-DE3C7956AC32}" srcOrd="0" destOrd="0" presId="urn:microsoft.com/office/officeart/2005/8/layout/hierarchy3"/>
    <dgm:cxn modelId="{C621DFA4-31FA-BC44-9907-324D9EE771F4}" type="presOf" srcId="{4D47D025-634B-44C6-AC8F-313498718E0E}" destId="{E3474C28-6755-7B4D-BBAF-CA7376F08B18}" srcOrd="0" destOrd="0" presId="urn:microsoft.com/office/officeart/2005/8/layout/hierarchy3"/>
    <dgm:cxn modelId="{7F1BEEFE-94E5-4915-9D8C-9253F593E13D}" srcId="{12E68437-F392-4A42-AA6E-BD8D4864BBB6}" destId="{4EF4EA40-73BF-42EC-8BEC-937B8A752CB6}" srcOrd="0" destOrd="0" parTransId="{9997D264-26D8-4520-8ED2-7F3DE9749620}" sibTransId="{D3FEF09B-20B2-4203-AE29-EE0E5AD4A2C2}"/>
    <dgm:cxn modelId="{80098451-E436-6447-AA75-37CFE0A7FD5B}" type="presOf" srcId="{9997D264-26D8-4520-8ED2-7F3DE9749620}" destId="{B3B2C9B4-782A-2C43-AA1E-77CE01EA1C17}" srcOrd="0" destOrd="0" presId="urn:microsoft.com/office/officeart/2005/8/layout/hierarchy3"/>
    <dgm:cxn modelId="{40CA9854-E019-744A-9BE5-0FE405290110}" type="presOf" srcId="{67CA6903-89BE-4C97-B6CC-40D87735431D}" destId="{0E5852E9-F931-8E4F-80DF-D48CFE71F8B4}" srcOrd="1" destOrd="0" presId="urn:microsoft.com/office/officeart/2005/8/layout/hierarchy3"/>
    <dgm:cxn modelId="{B8C238F0-DD7D-C245-A1F8-7E54D689DAF5}" type="presOf" srcId="{12E68437-F392-4A42-AA6E-BD8D4864BBB6}" destId="{B7742165-E1B0-B44C-9F95-20B6A094F70F}" srcOrd="0" destOrd="0" presId="urn:microsoft.com/office/officeart/2005/8/layout/hierarchy3"/>
    <dgm:cxn modelId="{DA1628B6-DE22-4F4B-94FB-5EA85DCEB108}" type="presOf" srcId="{9E3ADEE6-4BAE-4DB0-9337-5E6F72FAEB89}" destId="{2876653A-23AE-F341-8B0C-76F874D9E642}" srcOrd="0" destOrd="0" presId="urn:microsoft.com/office/officeart/2005/8/layout/hierarchy3"/>
    <dgm:cxn modelId="{AA2A7788-686D-47C8-A984-BAA5D6E394C5}" srcId="{67CA6903-89BE-4C97-B6CC-40D87735431D}" destId="{4D47D025-634B-44C6-AC8F-313498718E0E}" srcOrd="0" destOrd="0" parTransId="{9E3ADEE6-4BAE-4DB0-9337-5E6F72FAEB89}" sibTransId="{85A6BA1A-9426-41C8-9761-F53D7A1D1CA6}"/>
    <dgm:cxn modelId="{2A60ECCE-D2D8-844E-A636-A99AD83B4885}" type="presOf" srcId="{8AAB01E6-D801-438E-B83F-D3EDEDD886E9}" destId="{44411A07-A39D-CD42-80DD-647B70712CD6}" srcOrd="0" destOrd="0" presId="urn:microsoft.com/office/officeart/2005/8/layout/hierarchy3"/>
    <dgm:cxn modelId="{AAEE6CBF-18F8-F34F-A9FB-063E385D1C4B}" type="presOf" srcId="{67CA6903-89BE-4C97-B6CC-40D87735431D}" destId="{B798F7F3-819E-1B48-9C4B-90AE3F9E1C63}" srcOrd="0" destOrd="0" presId="urn:microsoft.com/office/officeart/2005/8/layout/hierarchy3"/>
    <dgm:cxn modelId="{DAEBF79F-1577-3C4B-95F9-ECB2F0961C78}" type="presParOf" srcId="{44411A07-A39D-CD42-80DD-647B70712CD6}" destId="{0B3CE646-85B4-C146-9A18-03C272997052}" srcOrd="0" destOrd="0" presId="urn:microsoft.com/office/officeart/2005/8/layout/hierarchy3"/>
    <dgm:cxn modelId="{6F8D5D82-AAB0-754A-99B0-3625069B5B7E}" type="presParOf" srcId="{0B3CE646-85B4-C146-9A18-03C272997052}" destId="{7B9A7AB4-A2E2-E140-9C3C-F26151352BE6}" srcOrd="0" destOrd="0" presId="urn:microsoft.com/office/officeart/2005/8/layout/hierarchy3"/>
    <dgm:cxn modelId="{7DF06332-D120-084F-9446-F541C7EEF604}" type="presParOf" srcId="{7B9A7AB4-A2E2-E140-9C3C-F26151352BE6}" destId="{B7742165-E1B0-B44C-9F95-20B6A094F70F}" srcOrd="0" destOrd="0" presId="urn:microsoft.com/office/officeart/2005/8/layout/hierarchy3"/>
    <dgm:cxn modelId="{14FC6703-5E2C-BD47-9FA2-4BBE787FBC38}" type="presParOf" srcId="{7B9A7AB4-A2E2-E140-9C3C-F26151352BE6}" destId="{E2759B91-411D-AB4A-930C-0D4594063E9B}" srcOrd="1" destOrd="0" presId="urn:microsoft.com/office/officeart/2005/8/layout/hierarchy3"/>
    <dgm:cxn modelId="{E5B6AF5B-CBBB-1749-97CD-10426A320FAC}" type="presParOf" srcId="{0B3CE646-85B4-C146-9A18-03C272997052}" destId="{D69FAF96-4218-9D48-BEDE-2A74AB97CE5F}" srcOrd="1" destOrd="0" presId="urn:microsoft.com/office/officeart/2005/8/layout/hierarchy3"/>
    <dgm:cxn modelId="{3FE4F829-69BF-7F49-A824-1544E3099822}" type="presParOf" srcId="{D69FAF96-4218-9D48-BEDE-2A74AB97CE5F}" destId="{B3B2C9B4-782A-2C43-AA1E-77CE01EA1C17}" srcOrd="0" destOrd="0" presId="urn:microsoft.com/office/officeart/2005/8/layout/hierarchy3"/>
    <dgm:cxn modelId="{8F779DB8-2431-7041-8B0A-A937DFD9F4A5}" type="presParOf" srcId="{D69FAF96-4218-9D48-BEDE-2A74AB97CE5F}" destId="{0215CA06-B3EA-4B41-BE19-DE3C7956AC32}" srcOrd="1" destOrd="0" presId="urn:microsoft.com/office/officeart/2005/8/layout/hierarchy3"/>
    <dgm:cxn modelId="{53A0BCAD-DCB1-0C40-AB0C-875CBB84E465}" type="presParOf" srcId="{44411A07-A39D-CD42-80DD-647B70712CD6}" destId="{47480F16-659B-7245-A884-06EB94510CED}" srcOrd="1" destOrd="0" presId="urn:microsoft.com/office/officeart/2005/8/layout/hierarchy3"/>
    <dgm:cxn modelId="{4C3F6066-BB47-7747-B1CF-7DA67AC15C55}" type="presParOf" srcId="{47480F16-659B-7245-A884-06EB94510CED}" destId="{BDF29B5C-A877-B543-8B44-AB77F97A89F1}" srcOrd="0" destOrd="0" presId="urn:microsoft.com/office/officeart/2005/8/layout/hierarchy3"/>
    <dgm:cxn modelId="{7B38621B-9353-B547-894B-517BBF722C75}" type="presParOf" srcId="{BDF29B5C-A877-B543-8B44-AB77F97A89F1}" destId="{B798F7F3-819E-1B48-9C4B-90AE3F9E1C63}" srcOrd="0" destOrd="0" presId="urn:microsoft.com/office/officeart/2005/8/layout/hierarchy3"/>
    <dgm:cxn modelId="{0B30F51D-C278-C64F-A7BC-550B31675D68}" type="presParOf" srcId="{BDF29B5C-A877-B543-8B44-AB77F97A89F1}" destId="{0E5852E9-F931-8E4F-80DF-D48CFE71F8B4}" srcOrd="1" destOrd="0" presId="urn:microsoft.com/office/officeart/2005/8/layout/hierarchy3"/>
    <dgm:cxn modelId="{2E1D2D54-6272-7441-8262-6DDFE776946F}" type="presParOf" srcId="{47480F16-659B-7245-A884-06EB94510CED}" destId="{44AB014F-1AB8-9D4C-A5F2-661007DD4313}" srcOrd="1" destOrd="0" presId="urn:microsoft.com/office/officeart/2005/8/layout/hierarchy3"/>
    <dgm:cxn modelId="{3924D155-45EE-7C40-ABE6-76FC6AC415F0}" type="presParOf" srcId="{44AB014F-1AB8-9D4C-A5F2-661007DD4313}" destId="{2876653A-23AE-F341-8B0C-76F874D9E642}" srcOrd="0" destOrd="0" presId="urn:microsoft.com/office/officeart/2005/8/layout/hierarchy3"/>
    <dgm:cxn modelId="{90B62D29-7AD6-7D45-ACC5-73CFA49B12DE}" type="presParOf" srcId="{44AB014F-1AB8-9D4C-A5F2-661007DD4313}" destId="{E3474C28-6755-7B4D-BBAF-CA7376F08B18}"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2475C5E-8D32-4B72-A6C5-505AC53ADD13}"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244794EE-3AA5-4381-9880-3AF34BB8AE08}">
      <dgm:prSet/>
      <dgm:spPr/>
      <dgm:t>
        <a:bodyPr/>
        <a:lstStyle/>
        <a:p>
          <a:r>
            <a:rPr lang="fr-FR"/>
            <a:t>Néphropathie (peu fréquent &lt;1/100)</a:t>
          </a:r>
          <a:endParaRPr lang="en-US"/>
        </a:p>
      </dgm:t>
    </dgm:pt>
    <dgm:pt modelId="{686557B4-4BF0-4AEF-9E62-C89AF54F4069}" type="parTrans" cxnId="{3A1AFB98-B876-42E0-91BA-07C25C4CCAFC}">
      <dgm:prSet/>
      <dgm:spPr/>
      <dgm:t>
        <a:bodyPr/>
        <a:lstStyle/>
        <a:p>
          <a:endParaRPr lang="en-US"/>
        </a:p>
      </dgm:t>
    </dgm:pt>
    <dgm:pt modelId="{AF7C458D-CC6A-449F-A42D-6F92C1FE8921}" type="sibTrans" cxnId="{3A1AFB98-B876-42E0-91BA-07C25C4CCAFC}">
      <dgm:prSet/>
      <dgm:spPr/>
      <dgm:t>
        <a:bodyPr/>
        <a:lstStyle/>
        <a:p>
          <a:endParaRPr lang="en-US"/>
        </a:p>
      </dgm:t>
    </dgm:pt>
    <dgm:pt modelId="{F7FAAAF5-9F06-4264-A79A-167DED572070}">
      <dgm:prSet/>
      <dgm:spPr/>
      <dgm:t>
        <a:bodyPr/>
        <a:lstStyle/>
        <a:p>
          <a:r>
            <a:rPr lang="fr-FR"/>
            <a:t>Néphrite immunoallergique</a:t>
          </a:r>
          <a:endParaRPr lang="en-US"/>
        </a:p>
      </dgm:t>
    </dgm:pt>
    <dgm:pt modelId="{A5116512-E254-42E9-A622-46C58CEFA013}" type="parTrans" cxnId="{A032247C-5134-4DCA-9BF4-9079DC83A7C3}">
      <dgm:prSet/>
      <dgm:spPr/>
      <dgm:t>
        <a:bodyPr/>
        <a:lstStyle/>
        <a:p>
          <a:endParaRPr lang="en-US"/>
        </a:p>
      </dgm:t>
    </dgm:pt>
    <dgm:pt modelId="{8AD7EA5F-365D-42F5-A0B7-DD656F9BD072}" type="sibTrans" cxnId="{A032247C-5134-4DCA-9BF4-9079DC83A7C3}">
      <dgm:prSet/>
      <dgm:spPr/>
      <dgm:t>
        <a:bodyPr/>
        <a:lstStyle/>
        <a:p>
          <a:endParaRPr lang="en-US"/>
        </a:p>
      </dgm:t>
    </dgm:pt>
    <dgm:pt modelId="{FBD72993-6507-4B08-AD55-784F555CAF10}">
      <dgm:prSet/>
      <dgm:spPr/>
      <dgm:t>
        <a:bodyPr/>
        <a:lstStyle/>
        <a:p>
          <a:r>
            <a:rPr lang="fr-FR"/>
            <a:t>Glomérulonéphrite de type lupique</a:t>
          </a:r>
          <a:endParaRPr lang="en-US"/>
        </a:p>
      </dgm:t>
    </dgm:pt>
    <dgm:pt modelId="{70AFBAC6-1C4A-4556-81BC-07F9C39F7AA7}" type="parTrans" cxnId="{4372A59E-BF19-4F5E-9996-E516AA2669F6}">
      <dgm:prSet/>
      <dgm:spPr/>
      <dgm:t>
        <a:bodyPr/>
        <a:lstStyle/>
        <a:p>
          <a:endParaRPr lang="en-US"/>
        </a:p>
      </dgm:t>
    </dgm:pt>
    <dgm:pt modelId="{73E1345E-D48D-41D1-BF9C-309F527DCC59}" type="sibTrans" cxnId="{4372A59E-BF19-4F5E-9996-E516AA2669F6}">
      <dgm:prSet/>
      <dgm:spPr/>
      <dgm:t>
        <a:bodyPr/>
        <a:lstStyle/>
        <a:p>
          <a:endParaRPr lang="en-US"/>
        </a:p>
      </dgm:t>
    </dgm:pt>
    <dgm:pt modelId="{D67EB8C3-DCE3-4FE1-832F-9FAD53D02E2B}">
      <dgm:prSet/>
      <dgm:spPr/>
      <dgm:t>
        <a:bodyPr/>
        <a:lstStyle/>
        <a:p>
          <a:r>
            <a:rPr lang="fr-FR"/>
            <a:t>Discussion de l’introduction de la corticothérapie</a:t>
          </a:r>
          <a:endParaRPr lang="en-US"/>
        </a:p>
      </dgm:t>
    </dgm:pt>
    <dgm:pt modelId="{8547AC3E-1E46-43F3-94AA-4E2D6CA5C3B1}" type="parTrans" cxnId="{3C1BB5B2-2C5A-4FBC-94A4-CA284F12DAF4}">
      <dgm:prSet/>
      <dgm:spPr/>
      <dgm:t>
        <a:bodyPr/>
        <a:lstStyle/>
        <a:p>
          <a:endParaRPr lang="en-US"/>
        </a:p>
      </dgm:t>
    </dgm:pt>
    <dgm:pt modelId="{141A3CAA-C828-4235-8473-4347A2FFF67B}" type="sibTrans" cxnId="{3C1BB5B2-2C5A-4FBC-94A4-CA284F12DAF4}">
      <dgm:prSet/>
      <dgm:spPr/>
      <dgm:t>
        <a:bodyPr/>
        <a:lstStyle/>
        <a:p>
          <a:endParaRPr lang="en-US"/>
        </a:p>
      </dgm:t>
    </dgm:pt>
    <dgm:pt modelId="{5DC99FB8-7AAB-49BA-9A63-C77929EABB1E}">
      <dgm:prSet/>
      <dgm:spPr/>
      <dgm:t>
        <a:bodyPr/>
        <a:lstStyle/>
        <a:p>
          <a:r>
            <a:rPr lang="fr-FR"/>
            <a:t>Réintroduction possible de l’IO</a:t>
          </a:r>
          <a:endParaRPr lang="en-US"/>
        </a:p>
      </dgm:t>
    </dgm:pt>
    <dgm:pt modelId="{2E81E16C-144B-4931-A56A-78D502263B40}" type="parTrans" cxnId="{5CC96886-F4AD-4B97-A7B1-158490CA16FB}">
      <dgm:prSet/>
      <dgm:spPr/>
      <dgm:t>
        <a:bodyPr/>
        <a:lstStyle/>
        <a:p>
          <a:endParaRPr lang="en-US"/>
        </a:p>
      </dgm:t>
    </dgm:pt>
    <dgm:pt modelId="{53CFE5E7-F18F-4071-A805-4820496D78A8}" type="sibTrans" cxnId="{5CC96886-F4AD-4B97-A7B1-158490CA16FB}">
      <dgm:prSet/>
      <dgm:spPr/>
      <dgm:t>
        <a:bodyPr/>
        <a:lstStyle/>
        <a:p>
          <a:endParaRPr lang="en-US"/>
        </a:p>
      </dgm:t>
    </dgm:pt>
    <dgm:pt modelId="{8B83714B-3044-4CC0-9E37-988A39C0723F}">
      <dgm:prSet/>
      <dgm:spPr/>
      <dgm:t>
        <a:bodyPr/>
        <a:lstStyle/>
        <a:p>
          <a:r>
            <a:rPr lang="fr-FR"/>
            <a:t>Hepatite (fréquent &lt;1/10)</a:t>
          </a:r>
          <a:endParaRPr lang="en-US"/>
        </a:p>
      </dgm:t>
    </dgm:pt>
    <dgm:pt modelId="{612C5027-179E-4A66-B602-59C50D7F429C}" type="parTrans" cxnId="{549B3322-4598-4F81-9CD1-D372B06723CE}">
      <dgm:prSet/>
      <dgm:spPr/>
      <dgm:t>
        <a:bodyPr/>
        <a:lstStyle/>
        <a:p>
          <a:endParaRPr lang="en-US"/>
        </a:p>
      </dgm:t>
    </dgm:pt>
    <dgm:pt modelId="{F1FD1E89-CD9E-45F0-BFC9-173D8BCFDB43}" type="sibTrans" cxnId="{549B3322-4598-4F81-9CD1-D372B06723CE}">
      <dgm:prSet/>
      <dgm:spPr/>
      <dgm:t>
        <a:bodyPr/>
        <a:lstStyle/>
        <a:p>
          <a:endParaRPr lang="en-US"/>
        </a:p>
      </dgm:t>
    </dgm:pt>
    <dgm:pt modelId="{16AE15B1-E318-465D-83C0-75611BB27E3B}">
      <dgm:prSet/>
      <dgm:spPr/>
      <dgm:t>
        <a:bodyPr/>
        <a:lstStyle/>
        <a:p>
          <a:r>
            <a:rPr lang="fr-FR"/>
            <a:t>Suspendre l’IO si &gt; ou= à grade 2 (2,5-5x la NL)</a:t>
          </a:r>
          <a:endParaRPr lang="en-US"/>
        </a:p>
      </dgm:t>
    </dgm:pt>
    <dgm:pt modelId="{BE67D6B2-3A2D-40A0-9069-35EF34BDCAB4}" type="parTrans" cxnId="{AB35DE89-1245-4D61-AE1A-9FEB7ABD3094}">
      <dgm:prSet/>
      <dgm:spPr/>
      <dgm:t>
        <a:bodyPr/>
        <a:lstStyle/>
        <a:p>
          <a:endParaRPr lang="en-US"/>
        </a:p>
      </dgm:t>
    </dgm:pt>
    <dgm:pt modelId="{A7970062-A22C-445B-A4CB-2541471B7737}" type="sibTrans" cxnId="{AB35DE89-1245-4D61-AE1A-9FEB7ABD3094}">
      <dgm:prSet/>
      <dgm:spPr/>
      <dgm:t>
        <a:bodyPr/>
        <a:lstStyle/>
        <a:p>
          <a:endParaRPr lang="en-US"/>
        </a:p>
      </dgm:t>
    </dgm:pt>
    <dgm:pt modelId="{49E42F0F-C76D-3641-94BE-352F90F9C29A}" type="pres">
      <dgm:prSet presAssocID="{92475C5E-8D32-4B72-A6C5-505AC53ADD13}" presName="linear" presStyleCnt="0">
        <dgm:presLayoutVars>
          <dgm:animLvl val="lvl"/>
          <dgm:resizeHandles val="exact"/>
        </dgm:presLayoutVars>
      </dgm:prSet>
      <dgm:spPr/>
      <dgm:t>
        <a:bodyPr/>
        <a:lstStyle/>
        <a:p>
          <a:endParaRPr lang="fr-FR"/>
        </a:p>
      </dgm:t>
    </dgm:pt>
    <dgm:pt modelId="{9A87AF03-F9D5-DF4D-9ACB-9A33243047A6}" type="pres">
      <dgm:prSet presAssocID="{244794EE-3AA5-4381-9880-3AF34BB8AE08}" presName="parentText" presStyleLbl="node1" presStyleIdx="0" presStyleCnt="2">
        <dgm:presLayoutVars>
          <dgm:chMax val="0"/>
          <dgm:bulletEnabled val="1"/>
        </dgm:presLayoutVars>
      </dgm:prSet>
      <dgm:spPr/>
      <dgm:t>
        <a:bodyPr/>
        <a:lstStyle/>
        <a:p>
          <a:endParaRPr lang="fr-FR"/>
        </a:p>
      </dgm:t>
    </dgm:pt>
    <dgm:pt modelId="{83A74E10-10EC-8743-9F32-968B5A600701}" type="pres">
      <dgm:prSet presAssocID="{244794EE-3AA5-4381-9880-3AF34BB8AE08}" presName="childText" presStyleLbl="revTx" presStyleIdx="0" presStyleCnt="2">
        <dgm:presLayoutVars>
          <dgm:bulletEnabled val="1"/>
        </dgm:presLayoutVars>
      </dgm:prSet>
      <dgm:spPr/>
      <dgm:t>
        <a:bodyPr/>
        <a:lstStyle/>
        <a:p>
          <a:endParaRPr lang="fr-FR"/>
        </a:p>
      </dgm:t>
    </dgm:pt>
    <dgm:pt modelId="{2488EF42-0AB0-4F43-8552-B2B5924B1324}" type="pres">
      <dgm:prSet presAssocID="{8B83714B-3044-4CC0-9E37-988A39C0723F}" presName="parentText" presStyleLbl="node1" presStyleIdx="1" presStyleCnt="2">
        <dgm:presLayoutVars>
          <dgm:chMax val="0"/>
          <dgm:bulletEnabled val="1"/>
        </dgm:presLayoutVars>
      </dgm:prSet>
      <dgm:spPr/>
      <dgm:t>
        <a:bodyPr/>
        <a:lstStyle/>
        <a:p>
          <a:endParaRPr lang="fr-FR"/>
        </a:p>
      </dgm:t>
    </dgm:pt>
    <dgm:pt modelId="{BF5BB825-BD73-5344-910A-B368DDBF8E45}" type="pres">
      <dgm:prSet presAssocID="{8B83714B-3044-4CC0-9E37-988A39C0723F}" presName="childText" presStyleLbl="revTx" presStyleIdx="1" presStyleCnt="2">
        <dgm:presLayoutVars>
          <dgm:bulletEnabled val="1"/>
        </dgm:presLayoutVars>
      </dgm:prSet>
      <dgm:spPr/>
      <dgm:t>
        <a:bodyPr/>
        <a:lstStyle/>
        <a:p>
          <a:endParaRPr lang="fr-FR"/>
        </a:p>
      </dgm:t>
    </dgm:pt>
  </dgm:ptLst>
  <dgm:cxnLst>
    <dgm:cxn modelId="{7CBC2E6F-842F-AF4B-8450-FD34CEC4DCCC}" type="presOf" srcId="{92475C5E-8D32-4B72-A6C5-505AC53ADD13}" destId="{49E42F0F-C76D-3641-94BE-352F90F9C29A}" srcOrd="0" destOrd="0" presId="urn:microsoft.com/office/officeart/2005/8/layout/vList2"/>
    <dgm:cxn modelId="{0E95854D-B4E5-2E48-9415-08C7A34D536B}" type="presOf" srcId="{8B83714B-3044-4CC0-9E37-988A39C0723F}" destId="{2488EF42-0AB0-4F43-8552-B2B5924B1324}" srcOrd="0" destOrd="0" presId="urn:microsoft.com/office/officeart/2005/8/layout/vList2"/>
    <dgm:cxn modelId="{9CCE3566-288F-6F47-A6DA-3FC62E625707}" type="presOf" srcId="{FBD72993-6507-4B08-AD55-784F555CAF10}" destId="{83A74E10-10EC-8743-9F32-968B5A600701}" srcOrd="0" destOrd="1" presId="urn:microsoft.com/office/officeart/2005/8/layout/vList2"/>
    <dgm:cxn modelId="{3A1AFB98-B876-42E0-91BA-07C25C4CCAFC}" srcId="{92475C5E-8D32-4B72-A6C5-505AC53ADD13}" destId="{244794EE-3AA5-4381-9880-3AF34BB8AE08}" srcOrd="0" destOrd="0" parTransId="{686557B4-4BF0-4AEF-9E62-C89AF54F4069}" sibTransId="{AF7C458D-CC6A-449F-A42D-6F92C1FE8921}"/>
    <dgm:cxn modelId="{1A6D0FD2-B814-D248-8371-0869087AA281}" type="presOf" srcId="{5DC99FB8-7AAB-49BA-9A63-C77929EABB1E}" destId="{83A74E10-10EC-8743-9F32-968B5A600701}" srcOrd="0" destOrd="3" presId="urn:microsoft.com/office/officeart/2005/8/layout/vList2"/>
    <dgm:cxn modelId="{E3C28634-3017-9240-B8DA-69F7F725B507}" type="presOf" srcId="{F7FAAAF5-9F06-4264-A79A-167DED572070}" destId="{83A74E10-10EC-8743-9F32-968B5A600701}" srcOrd="0" destOrd="0" presId="urn:microsoft.com/office/officeart/2005/8/layout/vList2"/>
    <dgm:cxn modelId="{08B307D8-A69B-0548-AA03-0784D2BD5C40}" type="presOf" srcId="{16AE15B1-E318-465D-83C0-75611BB27E3B}" destId="{BF5BB825-BD73-5344-910A-B368DDBF8E45}" srcOrd="0" destOrd="0" presId="urn:microsoft.com/office/officeart/2005/8/layout/vList2"/>
    <dgm:cxn modelId="{549B3322-4598-4F81-9CD1-D372B06723CE}" srcId="{92475C5E-8D32-4B72-A6C5-505AC53ADD13}" destId="{8B83714B-3044-4CC0-9E37-988A39C0723F}" srcOrd="1" destOrd="0" parTransId="{612C5027-179E-4A66-B602-59C50D7F429C}" sibTransId="{F1FD1E89-CD9E-45F0-BFC9-173D8BCFDB43}"/>
    <dgm:cxn modelId="{2AC97176-8F49-5F43-91AE-98714F9F26C2}" type="presOf" srcId="{D67EB8C3-DCE3-4FE1-832F-9FAD53D02E2B}" destId="{83A74E10-10EC-8743-9F32-968B5A600701}" srcOrd="0" destOrd="2" presId="urn:microsoft.com/office/officeart/2005/8/layout/vList2"/>
    <dgm:cxn modelId="{3C1BB5B2-2C5A-4FBC-94A4-CA284F12DAF4}" srcId="{244794EE-3AA5-4381-9880-3AF34BB8AE08}" destId="{D67EB8C3-DCE3-4FE1-832F-9FAD53D02E2B}" srcOrd="2" destOrd="0" parTransId="{8547AC3E-1E46-43F3-94AA-4E2D6CA5C3B1}" sibTransId="{141A3CAA-C828-4235-8473-4347A2FFF67B}"/>
    <dgm:cxn modelId="{5CC96886-F4AD-4B97-A7B1-158490CA16FB}" srcId="{244794EE-3AA5-4381-9880-3AF34BB8AE08}" destId="{5DC99FB8-7AAB-49BA-9A63-C77929EABB1E}" srcOrd="3" destOrd="0" parTransId="{2E81E16C-144B-4931-A56A-78D502263B40}" sibTransId="{53CFE5E7-F18F-4071-A805-4820496D78A8}"/>
    <dgm:cxn modelId="{4372A59E-BF19-4F5E-9996-E516AA2669F6}" srcId="{244794EE-3AA5-4381-9880-3AF34BB8AE08}" destId="{FBD72993-6507-4B08-AD55-784F555CAF10}" srcOrd="1" destOrd="0" parTransId="{70AFBAC6-1C4A-4556-81BC-07F9C39F7AA7}" sibTransId="{73E1345E-D48D-41D1-BF9C-309F527DCC59}"/>
    <dgm:cxn modelId="{AB35DE89-1245-4D61-AE1A-9FEB7ABD3094}" srcId="{8B83714B-3044-4CC0-9E37-988A39C0723F}" destId="{16AE15B1-E318-465D-83C0-75611BB27E3B}" srcOrd="0" destOrd="0" parTransId="{BE67D6B2-3A2D-40A0-9069-35EF34BDCAB4}" sibTransId="{A7970062-A22C-445B-A4CB-2541471B7737}"/>
    <dgm:cxn modelId="{A032247C-5134-4DCA-9BF4-9079DC83A7C3}" srcId="{244794EE-3AA5-4381-9880-3AF34BB8AE08}" destId="{F7FAAAF5-9F06-4264-A79A-167DED572070}" srcOrd="0" destOrd="0" parTransId="{A5116512-E254-42E9-A622-46C58CEFA013}" sibTransId="{8AD7EA5F-365D-42F5-A0B7-DD656F9BD072}"/>
    <dgm:cxn modelId="{C86FF1DC-4491-BC48-9363-106C8A416DFB}" type="presOf" srcId="{244794EE-3AA5-4381-9880-3AF34BB8AE08}" destId="{9A87AF03-F9D5-DF4D-9ACB-9A33243047A6}" srcOrd="0" destOrd="0" presId="urn:microsoft.com/office/officeart/2005/8/layout/vList2"/>
    <dgm:cxn modelId="{7EDB00C5-66BC-B34B-9F5A-30D38815D561}" type="presParOf" srcId="{49E42F0F-C76D-3641-94BE-352F90F9C29A}" destId="{9A87AF03-F9D5-DF4D-9ACB-9A33243047A6}" srcOrd="0" destOrd="0" presId="urn:microsoft.com/office/officeart/2005/8/layout/vList2"/>
    <dgm:cxn modelId="{7E51657C-428C-B24D-9E9D-29943ABBFC17}" type="presParOf" srcId="{49E42F0F-C76D-3641-94BE-352F90F9C29A}" destId="{83A74E10-10EC-8743-9F32-968B5A600701}" srcOrd="1" destOrd="0" presId="urn:microsoft.com/office/officeart/2005/8/layout/vList2"/>
    <dgm:cxn modelId="{950D35CA-1D84-CB47-BE00-1DC99CAE91A4}" type="presParOf" srcId="{49E42F0F-C76D-3641-94BE-352F90F9C29A}" destId="{2488EF42-0AB0-4F43-8552-B2B5924B1324}" srcOrd="2" destOrd="0" presId="urn:microsoft.com/office/officeart/2005/8/layout/vList2"/>
    <dgm:cxn modelId="{68B3813A-855F-6547-8F75-91A03846B710}" type="presParOf" srcId="{49E42F0F-C76D-3641-94BE-352F90F9C29A}" destId="{BF5BB825-BD73-5344-910A-B368DDBF8E45}"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2222856-8B19-4416-BC65-7B0CB2F7D820}" type="doc">
      <dgm:prSet loTypeId="urn:microsoft.com/office/officeart/2005/8/layout/list1" loCatId="list" qsTypeId="urn:microsoft.com/office/officeart/2005/8/quickstyle/simple1" qsCatId="simple" csTypeId="urn:microsoft.com/office/officeart/2005/8/colors/accent4_2" csCatId="accent4"/>
      <dgm:spPr/>
      <dgm:t>
        <a:bodyPr/>
        <a:lstStyle/>
        <a:p>
          <a:endParaRPr lang="en-US"/>
        </a:p>
      </dgm:t>
    </dgm:pt>
    <dgm:pt modelId="{E5F55C1F-4279-4508-8D73-E1A9E5A3AF8C}">
      <dgm:prSet/>
      <dgm:spPr/>
      <dgm:t>
        <a:bodyPr/>
        <a:lstStyle/>
        <a:p>
          <a:r>
            <a:rPr lang="fr-FR"/>
            <a:t>Colite (fréquent &lt;1/10)</a:t>
          </a:r>
          <a:endParaRPr lang="en-US"/>
        </a:p>
      </dgm:t>
    </dgm:pt>
    <dgm:pt modelId="{F034249C-6F11-4BA1-BC4B-186A0E156494}" type="parTrans" cxnId="{549A5D7F-D080-41E0-8026-5C449D48330F}">
      <dgm:prSet/>
      <dgm:spPr/>
      <dgm:t>
        <a:bodyPr/>
        <a:lstStyle/>
        <a:p>
          <a:endParaRPr lang="en-US"/>
        </a:p>
      </dgm:t>
    </dgm:pt>
    <dgm:pt modelId="{3B4A7DA8-2E4B-4B40-A876-9DE2BDB44390}" type="sibTrans" cxnId="{549A5D7F-D080-41E0-8026-5C449D48330F}">
      <dgm:prSet/>
      <dgm:spPr/>
      <dgm:t>
        <a:bodyPr/>
        <a:lstStyle/>
        <a:p>
          <a:endParaRPr lang="en-US"/>
        </a:p>
      </dgm:t>
    </dgm:pt>
    <dgm:pt modelId="{2493B7A1-3128-47C4-ABE2-858E5A864457}">
      <dgm:prSet/>
      <dgm:spPr/>
      <dgm:t>
        <a:bodyPr/>
        <a:lstStyle/>
        <a:p>
          <a:r>
            <a:rPr lang="fr-FR"/>
            <a:t>Diarrhée +/- glairosanglantes</a:t>
          </a:r>
          <a:endParaRPr lang="en-US"/>
        </a:p>
      </dgm:t>
    </dgm:pt>
    <dgm:pt modelId="{C9D9F169-98D3-4373-A2F6-7AEA3C7A13A0}" type="parTrans" cxnId="{B6E0DE2A-88A7-4E99-AC2A-0D6EE4E2D926}">
      <dgm:prSet/>
      <dgm:spPr/>
      <dgm:t>
        <a:bodyPr/>
        <a:lstStyle/>
        <a:p>
          <a:endParaRPr lang="en-US"/>
        </a:p>
      </dgm:t>
    </dgm:pt>
    <dgm:pt modelId="{979A1081-C9C9-406F-9FA6-971E7B569341}" type="sibTrans" cxnId="{B6E0DE2A-88A7-4E99-AC2A-0D6EE4E2D926}">
      <dgm:prSet/>
      <dgm:spPr/>
      <dgm:t>
        <a:bodyPr/>
        <a:lstStyle/>
        <a:p>
          <a:endParaRPr lang="en-US"/>
        </a:p>
      </dgm:t>
    </dgm:pt>
    <dgm:pt modelId="{71133F1B-0E72-49FA-BC44-252969BB9998}">
      <dgm:prSet/>
      <dgm:spPr/>
      <dgm:t>
        <a:bodyPr/>
        <a:lstStyle/>
        <a:p>
          <a:r>
            <a:rPr lang="fr-FR"/>
            <a:t>Grade 1 ou 2: &lt;6 selles par jour: poursuite IO, privilégier le tiorfan</a:t>
          </a:r>
          <a:endParaRPr lang="en-US"/>
        </a:p>
      </dgm:t>
    </dgm:pt>
    <dgm:pt modelId="{8F8D07C2-5937-48CB-95D2-34EA7233B275}" type="parTrans" cxnId="{EF221430-39F5-43BC-9664-6EB64F390E11}">
      <dgm:prSet/>
      <dgm:spPr/>
      <dgm:t>
        <a:bodyPr/>
        <a:lstStyle/>
        <a:p>
          <a:endParaRPr lang="en-US"/>
        </a:p>
      </dgm:t>
    </dgm:pt>
    <dgm:pt modelId="{CE672166-0102-40CD-89D5-A05FD728DFF0}" type="sibTrans" cxnId="{EF221430-39F5-43BC-9664-6EB64F390E11}">
      <dgm:prSet/>
      <dgm:spPr/>
      <dgm:t>
        <a:bodyPr/>
        <a:lstStyle/>
        <a:p>
          <a:endParaRPr lang="en-US"/>
        </a:p>
      </dgm:t>
    </dgm:pt>
    <dgm:pt modelId="{BA4FB581-C0DA-4AF8-8AE8-E3AE935DFE9A}">
      <dgm:prSet/>
      <dgm:spPr/>
      <dgm:t>
        <a:bodyPr/>
        <a:lstStyle/>
        <a:p>
          <a:r>
            <a:rPr lang="fr-FR"/>
            <a:t>Si aggravation : corticothérapie puis reduction sur au mois un mois</a:t>
          </a:r>
          <a:endParaRPr lang="en-US"/>
        </a:p>
      </dgm:t>
    </dgm:pt>
    <dgm:pt modelId="{45079DF8-B862-4A11-882E-EA3F69DBA033}" type="parTrans" cxnId="{8A59DBAC-BC8E-480D-AA35-1F1915A5D8A2}">
      <dgm:prSet/>
      <dgm:spPr/>
      <dgm:t>
        <a:bodyPr/>
        <a:lstStyle/>
        <a:p>
          <a:endParaRPr lang="en-US"/>
        </a:p>
      </dgm:t>
    </dgm:pt>
    <dgm:pt modelId="{133393F7-BAC5-4F2C-8C96-0CA87C52D60D}" type="sibTrans" cxnId="{8A59DBAC-BC8E-480D-AA35-1F1915A5D8A2}">
      <dgm:prSet/>
      <dgm:spPr/>
      <dgm:t>
        <a:bodyPr/>
        <a:lstStyle/>
        <a:p>
          <a:endParaRPr lang="en-US"/>
        </a:p>
      </dgm:t>
    </dgm:pt>
    <dgm:pt modelId="{B768C0AB-6B83-4E9C-BA52-5F6C0E8F01DC}">
      <dgm:prSet/>
      <dgm:spPr/>
      <dgm:t>
        <a:bodyPr/>
        <a:lstStyle/>
        <a:p>
          <a:r>
            <a:rPr lang="fr-FR"/>
            <a:t>grade 3 ou 4 : discuter arret définitif de l’IO</a:t>
          </a:r>
          <a:endParaRPr lang="en-US"/>
        </a:p>
      </dgm:t>
    </dgm:pt>
    <dgm:pt modelId="{E21E1E94-8D42-48CA-9445-A0DE48133749}" type="parTrans" cxnId="{5D51E3AB-4D1D-4622-8FC9-240CF4114488}">
      <dgm:prSet/>
      <dgm:spPr/>
      <dgm:t>
        <a:bodyPr/>
        <a:lstStyle/>
        <a:p>
          <a:endParaRPr lang="en-US"/>
        </a:p>
      </dgm:t>
    </dgm:pt>
    <dgm:pt modelId="{0869930A-17A4-4D0C-952C-38EBE9BEABB0}" type="sibTrans" cxnId="{5D51E3AB-4D1D-4622-8FC9-240CF4114488}">
      <dgm:prSet/>
      <dgm:spPr/>
      <dgm:t>
        <a:bodyPr/>
        <a:lstStyle/>
        <a:p>
          <a:endParaRPr lang="en-US"/>
        </a:p>
      </dgm:t>
    </dgm:pt>
    <dgm:pt modelId="{DFD2CDF0-877F-4C84-8980-C96F48891A34}">
      <dgm:prSet/>
      <dgm:spPr/>
      <dgm:t>
        <a:bodyPr/>
        <a:lstStyle/>
        <a:p>
          <a:r>
            <a:rPr lang="fr-FR"/>
            <a:t>Gastrite (peu fréquent &lt;1/100)</a:t>
          </a:r>
          <a:endParaRPr lang="en-US"/>
        </a:p>
      </dgm:t>
    </dgm:pt>
    <dgm:pt modelId="{01C7F24E-C8FD-4F90-8C0B-B7D50A84A821}" type="parTrans" cxnId="{3E402A81-1C42-48A4-8308-3F79FA016381}">
      <dgm:prSet/>
      <dgm:spPr/>
      <dgm:t>
        <a:bodyPr/>
        <a:lstStyle/>
        <a:p>
          <a:endParaRPr lang="en-US"/>
        </a:p>
      </dgm:t>
    </dgm:pt>
    <dgm:pt modelId="{68F30355-9465-4B90-82B6-1B05B1AE3164}" type="sibTrans" cxnId="{3E402A81-1C42-48A4-8308-3F79FA016381}">
      <dgm:prSet/>
      <dgm:spPr/>
      <dgm:t>
        <a:bodyPr/>
        <a:lstStyle/>
        <a:p>
          <a:endParaRPr lang="en-US"/>
        </a:p>
      </dgm:t>
    </dgm:pt>
    <dgm:pt modelId="{5578AAAF-A603-48DA-BF9A-E232726F5D6B}">
      <dgm:prSet/>
      <dgm:spPr/>
      <dgm:t>
        <a:bodyPr/>
        <a:lstStyle/>
        <a:p>
          <a:r>
            <a:rPr lang="fr-FR"/>
            <a:t>Corticothérapie 1mg/kg</a:t>
          </a:r>
          <a:endParaRPr lang="en-US"/>
        </a:p>
      </dgm:t>
    </dgm:pt>
    <dgm:pt modelId="{BFC43761-1A64-4EE5-B007-81F24E1BEFA6}" type="parTrans" cxnId="{EB492719-F466-4086-AE4E-B939BC9DBFE5}">
      <dgm:prSet/>
      <dgm:spPr/>
      <dgm:t>
        <a:bodyPr/>
        <a:lstStyle/>
        <a:p>
          <a:endParaRPr lang="en-US"/>
        </a:p>
      </dgm:t>
    </dgm:pt>
    <dgm:pt modelId="{309F389A-0730-4A84-931A-E5EF9781EDCA}" type="sibTrans" cxnId="{EB492719-F466-4086-AE4E-B939BC9DBFE5}">
      <dgm:prSet/>
      <dgm:spPr/>
      <dgm:t>
        <a:bodyPr/>
        <a:lstStyle/>
        <a:p>
          <a:endParaRPr lang="en-US"/>
        </a:p>
      </dgm:t>
    </dgm:pt>
    <dgm:pt modelId="{3795BFA2-9E07-4ADF-8AD5-FC086A97ACEB}">
      <dgm:prSet/>
      <dgm:spPr/>
      <dgm:t>
        <a:bodyPr/>
        <a:lstStyle/>
        <a:p>
          <a:r>
            <a:rPr lang="fr-FR"/>
            <a:t>Arret définitif de l’IO si diagnostic confirmé</a:t>
          </a:r>
          <a:endParaRPr lang="en-US"/>
        </a:p>
      </dgm:t>
    </dgm:pt>
    <dgm:pt modelId="{6B3774BB-3D30-4CC9-B012-42B34867EAEA}" type="parTrans" cxnId="{A14C5931-342B-46D6-A4A3-2B9AA623DFB5}">
      <dgm:prSet/>
      <dgm:spPr/>
      <dgm:t>
        <a:bodyPr/>
        <a:lstStyle/>
        <a:p>
          <a:endParaRPr lang="en-US"/>
        </a:p>
      </dgm:t>
    </dgm:pt>
    <dgm:pt modelId="{1E5FEECE-2905-4980-A328-2A3DBEEB0320}" type="sibTrans" cxnId="{A14C5931-342B-46D6-A4A3-2B9AA623DFB5}">
      <dgm:prSet/>
      <dgm:spPr/>
      <dgm:t>
        <a:bodyPr/>
        <a:lstStyle/>
        <a:p>
          <a:endParaRPr lang="en-US"/>
        </a:p>
      </dgm:t>
    </dgm:pt>
    <dgm:pt modelId="{8302C2C5-A24D-4EC2-9DFE-ACE2259B0958}">
      <dgm:prSet/>
      <dgm:spPr/>
      <dgm:t>
        <a:bodyPr/>
        <a:lstStyle/>
        <a:p>
          <a:r>
            <a:rPr lang="fr-FR"/>
            <a:t>Maladie coeliaque induite</a:t>
          </a:r>
          <a:endParaRPr lang="en-US"/>
        </a:p>
      </dgm:t>
    </dgm:pt>
    <dgm:pt modelId="{98EF7901-C64B-4F0A-8D82-78E5BAA8435E}" type="parTrans" cxnId="{0007A072-F954-4FBE-9D6A-40E0BEE77253}">
      <dgm:prSet/>
      <dgm:spPr/>
      <dgm:t>
        <a:bodyPr/>
        <a:lstStyle/>
        <a:p>
          <a:endParaRPr lang="en-US"/>
        </a:p>
      </dgm:t>
    </dgm:pt>
    <dgm:pt modelId="{FB1835EE-1E40-4145-BFF8-7E44FB7E3C10}" type="sibTrans" cxnId="{0007A072-F954-4FBE-9D6A-40E0BEE77253}">
      <dgm:prSet/>
      <dgm:spPr/>
      <dgm:t>
        <a:bodyPr/>
        <a:lstStyle/>
        <a:p>
          <a:endParaRPr lang="en-US"/>
        </a:p>
      </dgm:t>
    </dgm:pt>
    <dgm:pt modelId="{C68533A5-4034-49B0-B0AB-3FFAB41A4DC3}">
      <dgm:prSet/>
      <dgm:spPr/>
      <dgm:t>
        <a:bodyPr/>
        <a:lstStyle/>
        <a:p>
          <a:r>
            <a:rPr lang="fr-FR"/>
            <a:t>Regime sans gluten, discuter arret IO</a:t>
          </a:r>
          <a:endParaRPr lang="en-US"/>
        </a:p>
      </dgm:t>
    </dgm:pt>
    <dgm:pt modelId="{D3B79DF1-2625-4956-85EF-DBCCFB066801}" type="parTrans" cxnId="{D93A9BCA-D01A-4E7E-80F4-845CC25CCBEA}">
      <dgm:prSet/>
      <dgm:spPr/>
      <dgm:t>
        <a:bodyPr/>
        <a:lstStyle/>
        <a:p>
          <a:endParaRPr lang="en-US"/>
        </a:p>
      </dgm:t>
    </dgm:pt>
    <dgm:pt modelId="{09F01760-7779-48A9-A52B-D9DBEA29AA34}" type="sibTrans" cxnId="{D93A9BCA-D01A-4E7E-80F4-845CC25CCBEA}">
      <dgm:prSet/>
      <dgm:spPr/>
      <dgm:t>
        <a:bodyPr/>
        <a:lstStyle/>
        <a:p>
          <a:endParaRPr lang="en-US"/>
        </a:p>
      </dgm:t>
    </dgm:pt>
    <dgm:pt modelId="{64C11863-0542-447B-8EC3-F234A542AC11}">
      <dgm:prSet/>
      <dgm:spPr/>
      <dgm:t>
        <a:bodyPr/>
        <a:lstStyle/>
        <a:p>
          <a:r>
            <a:rPr lang="fr-FR"/>
            <a:t>Surveillance au long terme risque de rechute s non observance du regime ss gluten</a:t>
          </a:r>
          <a:endParaRPr lang="en-US"/>
        </a:p>
      </dgm:t>
    </dgm:pt>
    <dgm:pt modelId="{500B216B-49BB-4FC0-BF3A-FF8650E4DFE1}" type="parTrans" cxnId="{0011DC59-39FA-4DF4-BDA7-AC7AA20E95FD}">
      <dgm:prSet/>
      <dgm:spPr/>
      <dgm:t>
        <a:bodyPr/>
        <a:lstStyle/>
        <a:p>
          <a:endParaRPr lang="en-US"/>
        </a:p>
      </dgm:t>
    </dgm:pt>
    <dgm:pt modelId="{606C9722-9F0D-457C-9075-6D6089DD1014}" type="sibTrans" cxnId="{0011DC59-39FA-4DF4-BDA7-AC7AA20E95FD}">
      <dgm:prSet/>
      <dgm:spPr/>
      <dgm:t>
        <a:bodyPr/>
        <a:lstStyle/>
        <a:p>
          <a:endParaRPr lang="en-US"/>
        </a:p>
      </dgm:t>
    </dgm:pt>
    <dgm:pt modelId="{E35766CE-943E-4052-9B8B-5FB089C5AB96}">
      <dgm:prSet/>
      <dgm:spPr/>
      <dgm:t>
        <a:bodyPr/>
        <a:lstStyle/>
        <a:p>
          <a:r>
            <a:rPr lang="fr-FR"/>
            <a:t>Pancréatite (peu fréquent &lt;1/100)</a:t>
          </a:r>
          <a:endParaRPr lang="en-US"/>
        </a:p>
      </dgm:t>
    </dgm:pt>
    <dgm:pt modelId="{1970F749-89F1-4E3F-9BE8-B298019D754A}" type="parTrans" cxnId="{1B33847D-BDB3-4E5E-A7AD-5FA841B2CA43}">
      <dgm:prSet/>
      <dgm:spPr/>
      <dgm:t>
        <a:bodyPr/>
        <a:lstStyle/>
        <a:p>
          <a:endParaRPr lang="en-US"/>
        </a:p>
      </dgm:t>
    </dgm:pt>
    <dgm:pt modelId="{9BE58AE8-118E-4B30-871D-6E20E8FB49ED}" type="sibTrans" cxnId="{1B33847D-BDB3-4E5E-A7AD-5FA841B2CA43}">
      <dgm:prSet/>
      <dgm:spPr/>
      <dgm:t>
        <a:bodyPr/>
        <a:lstStyle/>
        <a:p>
          <a:endParaRPr lang="en-US"/>
        </a:p>
      </dgm:t>
    </dgm:pt>
    <dgm:pt modelId="{530F9455-49F1-49DC-96A3-2C1E4AFEB233}">
      <dgm:prSet/>
      <dgm:spPr/>
      <dgm:t>
        <a:bodyPr/>
        <a:lstStyle/>
        <a:p>
          <a:r>
            <a:rPr lang="fr-FR"/>
            <a:t>Dl abdo et lipase à 3x la N</a:t>
          </a:r>
          <a:endParaRPr lang="en-US"/>
        </a:p>
      </dgm:t>
    </dgm:pt>
    <dgm:pt modelId="{CAEDBAD8-0BD7-4B27-9B1E-0C275F5CC020}" type="parTrans" cxnId="{2420BAE1-8E8F-4C47-B0EF-4FC68407D3FE}">
      <dgm:prSet/>
      <dgm:spPr/>
      <dgm:t>
        <a:bodyPr/>
        <a:lstStyle/>
        <a:p>
          <a:endParaRPr lang="en-US"/>
        </a:p>
      </dgm:t>
    </dgm:pt>
    <dgm:pt modelId="{AD0ECE48-1F07-4EF7-87DE-0AC50D2C15BF}" type="sibTrans" cxnId="{2420BAE1-8E8F-4C47-B0EF-4FC68407D3FE}">
      <dgm:prSet/>
      <dgm:spPr/>
      <dgm:t>
        <a:bodyPr/>
        <a:lstStyle/>
        <a:p>
          <a:endParaRPr lang="en-US"/>
        </a:p>
      </dgm:t>
    </dgm:pt>
    <dgm:pt modelId="{F5F27361-DD35-4D67-B72C-ADAE127191D7}">
      <dgm:prSet/>
      <dgm:spPr/>
      <dgm:t>
        <a:bodyPr/>
        <a:lstStyle/>
        <a:p>
          <a:r>
            <a:rPr lang="fr-FR"/>
            <a:t>Poursuite de l’IO si élévation isolée de la lipasémie sinon PEC spécifique</a:t>
          </a:r>
          <a:endParaRPr lang="en-US"/>
        </a:p>
      </dgm:t>
    </dgm:pt>
    <dgm:pt modelId="{ADF986C0-F1F5-4364-85BD-B5CC54D4E449}" type="parTrans" cxnId="{04CC420A-7982-44A5-ACFB-26552EE78E02}">
      <dgm:prSet/>
      <dgm:spPr/>
      <dgm:t>
        <a:bodyPr/>
        <a:lstStyle/>
        <a:p>
          <a:endParaRPr lang="en-US"/>
        </a:p>
      </dgm:t>
    </dgm:pt>
    <dgm:pt modelId="{1962C040-C058-45DF-9979-6D4331CF0BB6}" type="sibTrans" cxnId="{04CC420A-7982-44A5-ACFB-26552EE78E02}">
      <dgm:prSet/>
      <dgm:spPr/>
      <dgm:t>
        <a:bodyPr/>
        <a:lstStyle/>
        <a:p>
          <a:endParaRPr lang="en-US"/>
        </a:p>
      </dgm:t>
    </dgm:pt>
    <dgm:pt modelId="{B1B80273-0C85-824C-9508-8230D70CB8D8}" type="pres">
      <dgm:prSet presAssocID="{12222856-8B19-4416-BC65-7B0CB2F7D820}" presName="linear" presStyleCnt="0">
        <dgm:presLayoutVars>
          <dgm:dir/>
          <dgm:animLvl val="lvl"/>
          <dgm:resizeHandles val="exact"/>
        </dgm:presLayoutVars>
      </dgm:prSet>
      <dgm:spPr/>
      <dgm:t>
        <a:bodyPr/>
        <a:lstStyle/>
        <a:p>
          <a:endParaRPr lang="fr-FR"/>
        </a:p>
      </dgm:t>
    </dgm:pt>
    <dgm:pt modelId="{9553FE20-EBB8-0F47-8C9A-F8C69CF578E4}" type="pres">
      <dgm:prSet presAssocID="{E5F55C1F-4279-4508-8D73-E1A9E5A3AF8C}" presName="parentLin" presStyleCnt="0"/>
      <dgm:spPr/>
    </dgm:pt>
    <dgm:pt modelId="{B500A42F-1FE6-7443-98F4-CE9CF5C52740}" type="pres">
      <dgm:prSet presAssocID="{E5F55C1F-4279-4508-8D73-E1A9E5A3AF8C}" presName="parentLeftMargin" presStyleLbl="node1" presStyleIdx="0" presStyleCnt="4"/>
      <dgm:spPr/>
      <dgm:t>
        <a:bodyPr/>
        <a:lstStyle/>
        <a:p>
          <a:endParaRPr lang="fr-FR"/>
        </a:p>
      </dgm:t>
    </dgm:pt>
    <dgm:pt modelId="{D4CC8313-4B4C-1A43-A650-5B9B9F75138F}" type="pres">
      <dgm:prSet presAssocID="{E5F55C1F-4279-4508-8D73-E1A9E5A3AF8C}" presName="parentText" presStyleLbl="node1" presStyleIdx="0" presStyleCnt="4">
        <dgm:presLayoutVars>
          <dgm:chMax val="0"/>
          <dgm:bulletEnabled val="1"/>
        </dgm:presLayoutVars>
      </dgm:prSet>
      <dgm:spPr/>
      <dgm:t>
        <a:bodyPr/>
        <a:lstStyle/>
        <a:p>
          <a:endParaRPr lang="fr-FR"/>
        </a:p>
      </dgm:t>
    </dgm:pt>
    <dgm:pt modelId="{E00FC7B9-DAFF-2442-96D1-FDEC0FAD63F0}" type="pres">
      <dgm:prSet presAssocID="{E5F55C1F-4279-4508-8D73-E1A9E5A3AF8C}" presName="negativeSpace" presStyleCnt="0"/>
      <dgm:spPr/>
    </dgm:pt>
    <dgm:pt modelId="{5674D8CD-2663-A949-95E4-FDFD20B76CEC}" type="pres">
      <dgm:prSet presAssocID="{E5F55C1F-4279-4508-8D73-E1A9E5A3AF8C}" presName="childText" presStyleLbl="conFgAcc1" presStyleIdx="0" presStyleCnt="4">
        <dgm:presLayoutVars>
          <dgm:bulletEnabled val="1"/>
        </dgm:presLayoutVars>
      </dgm:prSet>
      <dgm:spPr/>
      <dgm:t>
        <a:bodyPr/>
        <a:lstStyle/>
        <a:p>
          <a:endParaRPr lang="fr-FR"/>
        </a:p>
      </dgm:t>
    </dgm:pt>
    <dgm:pt modelId="{ECBA592E-961D-2143-A0C1-BAFCFE741565}" type="pres">
      <dgm:prSet presAssocID="{3B4A7DA8-2E4B-4B40-A876-9DE2BDB44390}" presName="spaceBetweenRectangles" presStyleCnt="0"/>
      <dgm:spPr/>
    </dgm:pt>
    <dgm:pt modelId="{1BBDE30A-5A2F-C04A-BBA9-DDBDEEBFDAB8}" type="pres">
      <dgm:prSet presAssocID="{DFD2CDF0-877F-4C84-8980-C96F48891A34}" presName="parentLin" presStyleCnt="0"/>
      <dgm:spPr/>
    </dgm:pt>
    <dgm:pt modelId="{F6605EBA-5CCE-084F-BEA7-FFB1A063FFB7}" type="pres">
      <dgm:prSet presAssocID="{DFD2CDF0-877F-4C84-8980-C96F48891A34}" presName="parentLeftMargin" presStyleLbl="node1" presStyleIdx="0" presStyleCnt="4"/>
      <dgm:spPr/>
      <dgm:t>
        <a:bodyPr/>
        <a:lstStyle/>
        <a:p>
          <a:endParaRPr lang="fr-FR"/>
        </a:p>
      </dgm:t>
    </dgm:pt>
    <dgm:pt modelId="{93D815CE-3AB7-5B41-B9C3-FC7A4A259ECF}" type="pres">
      <dgm:prSet presAssocID="{DFD2CDF0-877F-4C84-8980-C96F48891A34}" presName="parentText" presStyleLbl="node1" presStyleIdx="1" presStyleCnt="4">
        <dgm:presLayoutVars>
          <dgm:chMax val="0"/>
          <dgm:bulletEnabled val="1"/>
        </dgm:presLayoutVars>
      </dgm:prSet>
      <dgm:spPr/>
      <dgm:t>
        <a:bodyPr/>
        <a:lstStyle/>
        <a:p>
          <a:endParaRPr lang="fr-FR"/>
        </a:p>
      </dgm:t>
    </dgm:pt>
    <dgm:pt modelId="{B77D786A-9016-0744-B471-22CA5B5CC2CA}" type="pres">
      <dgm:prSet presAssocID="{DFD2CDF0-877F-4C84-8980-C96F48891A34}" presName="negativeSpace" presStyleCnt="0"/>
      <dgm:spPr/>
    </dgm:pt>
    <dgm:pt modelId="{B30E2C56-5007-9E4D-83FC-477B1A24F3E8}" type="pres">
      <dgm:prSet presAssocID="{DFD2CDF0-877F-4C84-8980-C96F48891A34}" presName="childText" presStyleLbl="conFgAcc1" presStyleIdx="1" presStyleCnt="4">
        <dgm:presLayoutVars>
          <dgm:bulletEnabled val="1"/>
        </dgm:presLayoutVars>
      </dgm:prSet>
      <dgm:spPr/>
      <dgm:t>
        <a:bodyPr/>
        <a:lstStyle/>
        <a:p>
          <a:endParaRPr lang="fr-FR"/>
        </a:p>
      </dgm:t>
    </dgm:pt>
    <dgm:pt modelId="{AAE3B512-8102-604B-B25C-F3EE9202CE01}" type="pres">
      <dgm:prSet presAssocID="{68F30355-9465-4B90-82B6-1B05B1AE3164}" presName="spaceBetweenRectangles" presStyleCnt="0"/>
      <dgm:spPr/>
    </dgm:pt>
    <dgm:pt modelId="{13089C79-5BDE-CF4F-BE68-EB8C9EE3F9EF}" type="pres">
      <dgm:prSet presAssocID="{8302C2C5-A24D-4EC2-9DFE-ACE2259B0958}" presName="parentLin" presStyleCnt="0"/>
      <dgm:spPr/>
    </dgm:pt>
    <dgm:pt modelId="{98E003C2-D625-474E-A35B-5CFBE294F2AE}" type="pres">
      <dgm:prSet presAssocID="{8302C2C5-A24D-4EC2-9DFE-ACE2259B0958}" presName="parentLeftMargin" presStyleLbl="node1" presStyleIdx="1" presStyleCnt="4"/>
      <dgm:spPr/>
      <dgm:t>
        <a:bodyPr/>
        <a:lstStyle/>
        <a:p>
          <a:endParaRPr lang="fr-FR"/>
        </a:p>
      </dgm:t>
    </dgm:pt>
    <dgm:pt modelId="{09CFD055-592E-814E-990C-C768F548AC6F}" type="pres">
      <dgm:prSet presAssocID="{8302C2C5-A24D-4EC2-9DFE-ACE2259B0958}" presName="parentText" presStyleLbl="node1" presStyleIdx="2" presStyleCnt="4">
        <dgm:presLayoutVars>
          <dgm:chMax val="0"/>
          <dgm:bulletEnabled val="1"/>
        </dgm:presLayoutVars>
      </dgm:prSet>
      <dgm:spPr/>
      <dgm:t>
        <a:bodyPr/>
        <a:lstStyle/>
        <a:p>
          <a:endParaRPr lang="fr-FR"/>
        </a:p>
      </dgm:t>
    </dgm:pt>
    <dgm:pt modelId="{805AA72E-88BE-144B-BA62-9734670A9046}" type="pres">
      <dgm:prSet presAssocID="{8302C2C5-A24D-4EC2-9DFE-ACE2259B0958}" presName="negativeSpace" presStyleCnt="0"/>
      <dgm:spPr/>
    </dgm:pt>
    <dgm:pt modelId="{4C804881-7393-3D45-8233-DD4D9185E4EB}" type="pres">
      <dgm:prSet presAssocID="{8302C2C5-A24D-4EC2-9DFE-ACE2259B0958}" presName="childText" presStyleLbl="conFgAcc1" presStyleIdx="2" presStyleCnt="4">
        <dgm:presLayoutVars>
          <dgm:bulletEnabled val="1"/>
        </dgm:presLayoutVars>
      </dgm:prSet>
      <dgm:spPr/>
      <dgm:t>
        <a:bodyPr/>
        <a:lstStyle/>
        <a:p>
          <a:endParaRPr lang="fr-FR"/>
        </a:p>
      </dgm:t>
    </dgm:pt>
    <dgm:pt modelId="{790D1CCE-F6D3-654A-A964-13ECE61CB182}" type="pres">
      <dgm:prSet presAssocID="{FB1835EE-1E40-4145-BFF8-7E44FB7E3C10}" presName="spaceBetweenRectangles" presStyleCnt="0"/>
      <dgm:spPr/>
    </dgm:pt>
    <dgm:pt modelId="{83C4A924-287A-9A46-9E09-C614CCC45F43}" type="pres">
      <dgm:prSet presAssocID="{E35766CE-943E-4052-9B8B-5FB089C5AB96}" presName="parentLin" presStyleCnt="0"/>
      <dgm:spPr/>
    </dgm:pt>
    <dgm:pt modelId="{29E8DBAA-631B-6045-8987-3E4564E8CC66}" type="pres">
      <dgm:prSet presAssocID="{E35766CE-943E-4052-9B8B-5FB089C5AB96}" presName="parentLeftMargin" presStyleLbl="node1" presStyleIdx="2" presStyleCnt="4"/>
      <dgm:spPr/>
      <dgm:t>
        <a:bodyPr/>
        <a:lstStyle/>
        <a:p>
          <a:endParaRPr lang="fr-FR"/>
        </a:p>
      </dgm:t>
    </dgm:pt>
    <dgm:pt modelId="{008B4A74-BBB4-4C44-8593-85FF4B8BDEFA}" type="pres">
      <dgm:prSet presAssocID="{E35766CE-943E-4052-9B8B-5FB089C5AB96}" presName="parentText" presStyleLbl="node1" presStyleIdx="3" presStyleCnt="4">
        <dgm:presLayoutVars>
          <dgm:chMax val="0"/>
          <dgm:bulletEnabled val="1"/>
        </dgm:presLayoutVars>
      </dgm:prSet>
      <dgm:spPr/>
      <dgm:t>
        <a:bodyPr/>
        <a:lstStyle/>
        <a:p>
          <a:endParaRPr lang="fr-FR"/>
        </a:p>
      </dgm:t>
    </dgm:pt>
    <dgm:pt modelId="{FB5D68E5-C37F-6842-BC1A-0A2D62AE819D}" type="pres">
      <dgm:prSet presAssocID="{E35766CE-943E-4052-9B8B-5FB089C5AB96}" presName="negativeSpace" presStyleCnt="0"/>
      <dgm:spPr/>
    </dgm:pt>
    <dgm:pt modelId="{FEC5BBBC-8762-D444-8330-7BF477AC03EC}" type="pres">
      <dgm:prSet presAssocID="{E35766CE-943E-4052-9B8B-5FB089C5AB96}" presName="childText" presStyleLbl="conFgAcc1" presStyleIdx="3" presStyleCnt="4">
        <dgm:presLayoutVars>
          <dgm:bulletEnabled val="1"/>
        </dgm:presLayoutVars>
      </dgm:prSet>
      <dgm:spPr/>
      <dgm:t>
        <a:bodyPr/>
        <a:lstStyle/>
        <a:p>
          <a:endParaRPr lang="fr-FR"/>
        </a:p>
      </dgm:t>
    </dgm:pt>
  </dgm:ptLst>
  <dgm:cxnLst>
    <dgm:cxn modelId="{04CC420A-7982-44A5-ACFB-26552EE78E02}" srcId="{E35766CE-943E-4052-9B8B-5FB089C5AB96}" destId="{F5F27361-DD35-4D67-B72C-ADAE127191D7}" srcOrd="1" destOrd="0" parTransId="{ADF986C0-F1F5-4364-85BD-B5CC54D4E449}" sibTransId="{1962C040-C058-45DF-9979-6D4331CF0BB6}"/>
    <dgm:cxn modelId="{C2E145E7-69FC-F349-BB45-A26A4E0AE69D}" type="presOf" srcId="{B768C0AB-6B83-4E9C-BA52-5F6C0E8F01DC}" destId="{5674D8CD-2663-A949-95E4-FDFD20B76CEC}" srcOrd="0" destOrd="3" presId="urn:microsoft.com/office/officeart/2005/8/layout/list1"/>
    <dgm:cxn modelId="{EB492719-F466-4086-AE4E-B939BC9DBFE5}" srcId="{DFD2CDF0-877F-4C84-8980-C96F48891A34}" destId="{5578AAAF-A603-48DA-BF9A-E232726F5D6B}" srcOrd="0" destOrd="0" parTransId="{BFC43761-1A64-4EE5-B007-81F24E1BEFA6}" sibTransId="{309F389A-0730-4A84-931A-E5EF9781EDCA}"/>
    <dgm:cxn modelId="{053A0F64-7471-E946-B29D-CBF48531C937}" type="presOf" srcId="{3795BFA2-9E07-4ADF-8AD5-FC086A97ACEB}" destId="{B30E2C56-5007-9E4D-83FC-477B1A24F3E8}" srcOrd="0" destOrd="1" presId="urn:microsoft.com/office/officeart/2005/8/layout/list1"/>
    <dgm:cxn modelId="{572EFB47-9FB0-4344-9D44-627BE662A1B0}" type="presOf" srcId="{F5F27361-DD35-4D67-B72C-ADAE127191D7}" destId="{FEC5BBBC-8762-D444-8330-7BF477AC03EC}" srcOrd="0" destOrd="1" presId="urn:microsoft.com/office/officeart/2005/8/layout/list1"/>
    <dgm:cxn modelId="{116C205A-2692-C64E-AD31-664F9FC45B45}" type="presOf" srcId="{BA4FB581-C0DA-4AF8-8AE8-E3AE935DFE9A}" destId="{5674D8CD-2663-A949-95E4-FDFD20B76CEC}" srcOrd="0" destOrd="2" presId="urn:microsoft.com/office/officeart/2005/8/layout/list1"/>
    <dgm:cxn modelId="{38066A89-74B8-5E41-946C-BCF7ACBE78B8}" type="presOf" srcId="{C68533A5-4034-49B0-B0AB-3FFAB41A4DC3}" destId="{4C804881-7393-3D45-8233-DD4D9185E4EB}" srcOrd="0" destOrd="0" presId="urn:microsoft.com/office/officeart/2005/8/layout/list1"/>
    <dgm:cxn modelId="{D1B4F402-28E7-F648-85A6-987F63AC1215}" type="presOf" srcId="{12222856-8B19-4416-BC65-7B0CB2F7D820}" destId="{B1B80273-0C85-824C-9508-8230D70CB8D8}" srcOrd="0" destOrd="0" presId="urn:microsoft.com/office/officeart/2005/8/layout/list1"/>
    <dgm:cxn modelId="{B6E0DE2A-88A7-4E99-AC2A-0D6EE4E2D926}" srcId="{E5F55C1F-4279-4508-8D73-E1A9E5A3AF8C}" destId="{2493B7A1-3128-47C4-ABE2-858E5A864457}" srcOrd="0" destOrd="0" parTransId="{C9D9F169-98D3-4373-A2F6-7AEA3C7A13A0}" sibTransId="{979A1081-C9C9-406F-9FA6-971E7B569341}"/>
    <dgm:cxn modelId="{0011DC59-39FA-4DF4-BDA7-AC7AA20E95FD}" srcId="{8302C2C5-A24D-4EC2-9DFE-ACE2259B0958}" destId="{64C11863-0542-447B-8EC3-F234A542AC11}" srcOrd="1" destOrd="0" parTransId="{500B216B-49BB-4FC0-BF3A-FF8650E4DFE1}" sibTransId="{606C9722-9F0D-457C-9075-6D6089DD1014}"/>
    <dgm:cxn modelId="{549A5D7F-D080-41E0-8026-5C449D48330F}" srcId="{12222856-8B19-4416-BC65-7B0CB2F7D820}" destId="{E5F55C1F-4279-4508-8D73-E1A9E5A3AF8C}" srcOrd="0" destOrd="0" parTransId="{F034249C-6F11-4BA1-BC4B-186A0E156494}" sibTransId="{3B4A7DA8-2E4B-4B40-A876-9DE2BDB44390}"/>
    <dgm:cxn modelId="{5CF9AD39-23ED-A340-8E46-277C669C10F1}" type="presOf" srcId="{E5F55C1F-4279-4508-8D73-E1A9E5A3AF8C}" destId="{D4CC8313-4B4C-1A43-A650-5B9B9F75138F}" srcOrd="1" destOrd="0" presId="urn:microsoft.com/office/officeart/2005/8/layout/list1"/>
    <dgm:cxn modelId="{E44F1850-CC9A-6B4D-8706-835B7DABCCED}" type="presOf" srcId="{DFD2CDF0-877F-4C84-8980-C96F48891A34}" destId="{93D815CE-3AB7-5B41-B9C3-FC7A4A259ECF}" srcOrd="1" destOrd="0" presId="urn:microsoft.com/office/officeart/2005/8/layout/list1"/>
    <dgm:cxn modelId="{818019A6-9588-4543-93AD-781A8F897A8E}" type="presOf" srcId="{8302C2C5-A24D-4EC2-9DFE-ACE2259B0958}" destId="{09CFD055-592E-814E-990C-C768F548AC6F}" srcOrd="1" destOrd="0" presId="urn:microsoft.com/office/officeart/2005/8/layout/list1"/>
    <dgm:cxn modelId="{A94D6B52-294B-424B-A98C-E35381D9D7FF}" type="presOf" srcId="{5578AAAF-A603-48DA-BF9A-E232726F5D6B}" destId="{B30E2C56-5007-9E4D-83FC-477B1A24F3E8}" srcOrd="0" destOrd="0" presId="urn:microsoft.com/office/officeart/2005/8/layout/list1"/>
    <dgm:cxn modelId="{4ECA31EE-8CA1-5441-A273-34AF578F09CE}" type="presOf" srcId="{E5F55C1F-4279-4508-8D73-E1A9E5A3AF8C}" destId="{B500A42F-1FE6-7443-98F4-CE9CF5C52740}" srcOrd="0" destOrd="0" presId="urn:microsoft.com/office/officeart/2005/8/layout/list1"/>
    <dgm:cxn modelId="{5D51E3AB-4D1D-4622-8FC9-240CF4114488}" srcId="{E5F55C1F-4279-4508-8D73-E1A9E5A3AF8C}" destId="{B768C0AB-6B83-4E9C-BA52-5F6C0E8F01DC}" srcOrd="3" destOrd="0" parTransId="{E21E1E94-8D42-48CA-9445-A0DE48133749}" sibTransId="{0869930A-17A4-4D0C-952C-38EBE9BEABB0}"/>
    <dgm:cxn modelId="{A14C5931-342B-46D6-A4A3-2B9AA623DFB5}" srcId="{DFD2CDF0-877F-4C84-8980-C96F48891A34}" destId="{3795BFA2-9E07-4ADF-8AD5-FC086A97ACEB}" srcOrd="1" destOrd="0" parTransId="{6B3774BB-3D30-4CC9-B012-42B34867EAEA}" sibTransId="{1E5FEECE-2905-4980-A328-2A3DBEEB0320}"/>
    <dgm:cxn modelId="{0369FEBC-8F66-A54C-9763-A9D1022DE226}" type="presOf" srcId="{E35766CE-943E-4052-9B8B-5FB089C5AB96}" destId="{29E8DBAA-631B-6045-8987-3E4564E8CC66}" srcOrd="0" destOrd="0" presId="urn:microsoft.com/office/officeart/2005/8/layout/list1"/>
    <dgm:cxn modelId="{E80B2474-F82E-1F48-94CB-9BEF49E95A00}" type="presOf" srcId="{71133F1B-0E72-49FA-BC44-252969BB9998}" destId="{5674D8CD-2663-A949-95E4-FDFD20B76CEC}" srcOrd="0" destOrd="1" presId="urn:microsoft.com/office/officeart/2005/8/layout/list1"/>
    <dgm:cxn modelId="{D93A9BCA-D01A-4E7E-80F4-845CC25CCBEA}" srcId="{8302C2C5-A24D-4EC2-9DFE-ACE2259B0958}" destId="{C68533A5-4034-49B0-B0AB-3FFAB41A4DC3}" srcOrd="0" destOrd="0" parTransId="{D3B79DF1-2625-4956-85EF-DBCCFB066801}" sibTransId="{09F01760-7779-48A9-A52B-D9DBEA29AA34}"/>
    <dgm:cxn modelId="{433AAFA1-F20E-E64B-BB47-97219C6B35A5}" type="presOf" srcId="{8302C2C5-A24D-4EC2-9DFE-ACE2259B0958}" destId="{98E003C2-D625-474E-A35B-5CFBE294F2AE}" srcOrd="0" destOrd="0" presId="urn:microsoft.com/office/officeart/2005/8/layout/list1"/>
    <dgm:cxn modelId="{EF221430-39F5-43BC-9664-6EB64F390E11}" srcId="{E5F55C1F-4279-4508-8D73-E1A9E5A3AF8C}" destId="{71133F1B-0E72-49FA-BC44-252969BB9998}" srcOrd="1" destOrd="0" parTransId="{8F8D07C2-5937-48CB-95D2-34EA7233B275}" sibTransId="{CE672166-0102-40CD-89D5-A05FD728DFF0}"/>
    <dgm:cxn modelId="{5E98E2AA-F6B3-D24B-846A-E9EA6171661C}" type="presOf" srcId="{DFD2CDF0-877F-4C84-8980-C96F48891A34}" destId="{F6605EBA-5CCE-084F-BEA7-FFB1A063FFB7}" srcOrd="0" destOrd="0" presId="urn:microsoft.com/office/officeart/2005/8/layout/list1"/>
    <dgm:cxn modelId="{8A59DBAC-BC8E-480D-AA35-1F1915A5D8A2}" srcId="{E5F55C1F-4279-4508-8D73-E1A9E5A3AF8C}" destId="{BA4FB581-C0DA-4AF8-8AE8-E3AE935DFE9A}" srcOrd="2" destOrd="0" parTransId="{45079DF8-B862-4A11-882E-EA3F69DBA033}" sibTransId="{133393F7-BAC5-4F2C-8C96-0CA87C52D60D}"/>
    <dgm:cxn modelId="{2420BAE1-8E8F-4C47-B0EF-4FC68407D3FE}" srcId="{E35766CE-943E-4052-9B8B-5FB089C5AB96}" destId="{530F9455-49F1-49DC-96A3-2C1E4AFEB233}" srcOrd="0" destOrd="0" parTransId="{CAEDBAD8-0BD7-4B27-9B1E-0C275F5CC020}" sibTransId="{AD0ECE48-1F07-4EF7-87DE-0AC50D2C15BF}"/>
    <dgm:cxn modelId="{3E402A81-1C42-48A4-8308-3F79FA016381}" srcId="{12222856-8B19-4416-BC65-7B0CB2F7D820}" destId="{DFD2CDF0-877F-4C84-8980-C96F48891A34}" srcOrd="1" destOrd="0" parTransId="{01C7F24E-C8FD-4F90-8C0B-B7D50A84A821}" sibTransId="{68F30355-9465-4B90-82B6-1B05B1AE3164}"/>
    <dgm:cxn modelId="{67766D21-03B4-5942-AE19-29E007939CEC}" type="presOf" srcId="{E35766CE-943E-4052-9B8B-5FB089C5AB96}" destId="{008B4A74-BBB4-4C44-8593-85FF4B8BDEFA}" srcOrd="1" destOrd="0" presId="urn:microsoft.com/office/officeart/2005/8/layout/list1"/>
    <dgm:cxn modelId="{9FDCB114-0B0D-C441-BB1A-604874EB9FFA}" type="presOf" srcId="{64C11863-0542-447B-8EC3-F234A542AC11}" destId="{4C804881-7393-3D45-8233-DD4D9185E4EB}" srcOrd="0" destOrd="1" presId="urn:microsoft.com/office/officeart/2005/8/layout/list1"/>
    <dgm:cxn modelId="{5E786E9E-0686-0A44-B8A2-0D1F476FD631}" type="presOf" srcId="{2493B7A1-3128-47C4-ABE2-858E5A864457}" destId="{5674D8CD-2663-A949-95E4-FDFD20B76CEC}" srcOrd="0" destOrd="0" presId="urn:microsoft.com/office/officeart/2005/8/layout/list1"/>
    <dgm:cxn modelId="{0007A072-F954-4FBE-9D6A-40E0BEE77253}" srcId="{12222856-8B19-4416-BC65-7B0CB2F7D820}" destId="{8302C2C5-A24D-4EC2-9DFE-ACE2259B0958}" srcOrd="2" destOrd="0" parTransId="{98EF7901-C64B-4F0A-8D82-78E5BAA8435E}" sibTransId="{FB1835EE-1E40-4145-BFF8-7E44FB7E3C10}"/>
    <dgm:cxn modelId="{015B48FD-A52B-9B46-B43C-E6DC99DA83E4}" type="presOf" srcId="{530F9455-49F1-49DC-96A3-2C1E4AFEB233}" destId="{FEC5BBBC-8762-D444-8330-7BF477AC03EC}" srcOrd="0" destOrd="0" presId="urn:microsoft.com/office/officeart/2005/8/layout/list1"/>
    <dgm:cxn modelId="{1B33847D-BDB3-4E5E-A7AD-5FA841B2CA43}" srcId="{12222856-8B19-4416-BC65-7B0CB2F7D820}" destId="{E35766CE-943E-4052-9B8B-5FB089C5AB96}" srcOrd="3" destOrd="0" parTransId="{1970F749-89F1-4E3F-9BE8-B298019D754A}" sibTransId="{9BE58AE8-118E-4B30-871D-6E20E8FB49ED}"/>
    <dgm:cxn modelId="{87356AB7-06E1-7649-90E3-43E0C76E6F71}" type="presParOf" srcId="{B1B80273-0C85-824C-9508-8230D70CB8D8}" destId="{9553FE20-EBB8-0F47-8C9A-F8C69CF578E4}" srcOrd="0" destOrd="0" presId="urn:microsoft.com/office/officeart/2005/8/layout/list1"/>
    <dgm:cxn modelId="{B9909C30-F00D-3248-841A-14D04D84B3E9}" type="presParOf" srcId="{9553FE20-EBB8-0F47-8C9A-F8C69CF578E4}" destId="{B500A42F-1FE6-7443-98F4-CE9CF5C52740}" srcOrd="0" destOrd="0" presId="urn:microsoft.com/office/officeart/2005/8/layout/list1"/>
    <dgm:cxn modelId="{08B6774B-127C-2F41-8404-F618D7F3A132}" type="presParOf" srcId="{9553FE20-EBB8-0F47-8C9A-F8C69CF578E4}" destId="{D4CC8313-4B4C-1A43-A650-5B9B9F75138F}" srcOrd="1" destOrd="0" presId="urn:microsoft.com/office/officeart/2005/8/layout/list1"/>
    <dgm:cxn modelId="{3B96C741-1075-2740-AE1A-1020E810E556}" type="presParOf" srcId="{B1B80273-0C85-824C-9508-8230D70CB8D8}" destId="{E00FC7B9-DAFF-2442-96D1-FDEC0FAD63F0}" srcOrd="1" destOrd="0" presId="urn:microsoft.com/office/officeart/2005/8/layout/list1"/>
    <dgm:cxn modelId="{F75F2B7E-7A58-4A4B-8118-ADD88F6FD806}" type="presParOf" srcId="{B1B80273-0C85-824C-9508-8230D70CB8D8}" destId="{5674D8CD-2663-A949-95E4-FDFD20B76CEC}" srcOrd="2" destOrd="0" presId="urn:microsoft.com/office/officeart/2005/8/layout/list1"/>
    <dgm:cxn modelId="{CABBD3C2-D1C1-6641-A3A3-AF271AAE2F3C}" type="presParOf" srcId="{B1B80273-0C85-824C-9508-8230D70CB8D8}" destId="{ECBA592E-961D-2143-A0C1-BAFCFE741565}" srcOrd="3" destOrd="0" presId="urn:microsoft.com/office/officeart/2005/8/layout/list1"/>
    <dgm:cxn modelId="{3C8A29FF-67B3-4643-9A70-35FC4424CAFA}" type="presParOf" srcId="{B1B80273-0C85-824C-9508-8230D70CB8D8}" destId="{1BBDE30A-5A2F-C04A-BBA9-DDBDEEBFDAB8}" srcOrd="4" destOrd="0" presId="urn:microsoft.com/office/officeart/2005/8/layout/list1"/>
    <dgm:cxn modelId="{2FBB99BB-94BF-AA42-81A6-8A85CE8DD6C0}" type="presParOf" srcId="{1BBDE30A-5A2F-C04A-BBA9-DDBDEEBFDAB8}" destId="{F6605EBA-5CCE-084F-BEA7-FFB1A063FFB7}" srcOrd="0" destOrd="0" presId="urn:microsoft.com/office/officeart/2005/8/layout/list1"/>
    <dgm:cxn modelId="{D381C185-AC9A-AA47-B79E-C74DBEF2269A}" type="presParOf" srcId="{1BBDE30A-5A2F-C04A-BBA9-DDBDEEBFDAB8}" destId="{93D815CE-3AB7-5B41-B9C3-FC7A4A259ECF}" srcOrd="1" destOrd="0" presId="urn:microsoft.com/office/officeart/2005/8/layout/list1"/>
    <dgm:cxn modelId="{F4CE4072-5C4F-0D4B-BB29-DBF3617AEFAF}" type="presParOf" srcId="{B1B80273-0C85-824C-9508-8230D70CB8D8}" destId="{B77D786A-9016-0744-B471-22CA5B5CC2CA}" srcOrd="5" destOrd="0" presId="urn:microsoft.com/office/officeart/2005/8/layout/list1"/>
    <dgm:cxn modelId="{7DD6A2CA-25F1-1243-A03D-651C78AD044D}" type="presParOf" srcId="{B1B80273-0C85-824C-9508-8230D70CB8D8}" destId="{B30E2C56-5007-9E4D-83FC-477B1A24F3E8}" srcOrd="6" destOrd="0" presId="urn:microsoft.com/office/officeart/2005/8/layout/list1"/>
    <dgm:cxn modelId="{810BE648-C1FC-2642-A4E1-E5AD88A661FE}" type="presParOf" srcId="{B1B80273-0C85-824C-9508-8230D70CB8D8}" destId="{AAE3B512-8102-604B-B25C-F3EE9202CE01}" srcOrd="7" destOrd="0" presId="urn:microsoft.com/office/officeart/2005/8/layout/list1"/>
    <dgm:cxn modelId="{69AFDA89-9EAB-404E-A436-52275F873065}" type="presParOf" srcId="{B1B80273-0C85-824C-9508-8230D70CB8D8}" destId="{13089C79-5BDE-CF4F-BE68-EB8C9EE3F9EF}" srcOrd="8" destOrd="0" presId="urn:microsoft.com/office/officeart/2005/8/layout/list1"/>
    <dgm:cxn modelId="{CF0D6E9F-8749-8049-99CE-5C30E2E0AA4B}" type="presParOf" srcId="{13089C79-5BDE-CF4F-BE68-EB8C9EE3F9EF}" destId="{98E003C2-D625-474E-A35B-5CFBE294F2AE}" srcOrd="0" destOrd="0" presId="urn:microsoft.com/office/officeart/2005/8/layout/list1"/>
    <dgm:cxn modelId="{F1A8AA40-FE79-2F4A-8DC1-E2E66E9ABA56}" type="presParOf" srcId="{13089C79-5BDE-CF4F-BE68-EB8C9EE3F9EF}" destId="{09CFD055-592E-814E-990C-C768F548AC6F}" srcOrd="1" destOrd="0" presId="urn:microsoft.com/office/officeart/2005/8/layout/list1"/>
    <dgm:cxn modelId="{221B4ADF-5620-934F-8723-BB04CB21BB2F}" type="presParOf" srcId="{B1B80273-0C85-824C-9508-8230D70CB8D8}" destId="{805AA72E-88BE-144B-BA62-9734670A9046}" srcOrd="9" destOrd="0" presId="urn:microsoft.com/office/officeart/2005/8/layout/list1"/>
    <dgm:cxn modelId="{5C9CA00A-3666-6845-975C-CA3A12641CA6}" type="presParOf" srcId="{B1B80273-0C85-824C-9508-8230D70CB8D8}" destId="{4C804881-7393-3D45-8233-DD4D9185E4EB}" srcOrd="10" destOrd="0" presId="urn:microsoft.com/office/officeart/2005/8/layout/list1"/>
    <dgm:cxn modelId="{4E886135-9855-EF40-83B1-02BBD07C540A}" type="presParOf" srcId="{B1B80273-0C85-824C-9508-8230D70CB8D8}" destId="{790D1CCE-F6D3-654A-A964-13ECE61CB182}" srcOrd="11" destOrd="0" presId="urn:microsoft.com/office/officeart/2005/8/layout/list1"/>
    <dgm:cxn modelId="{93A3581F-174D-5842-B903-AD58ECD08049}" type="presParOf" srcId="{B1B80273-0C85-824C-9508-8230D70CB8D8}" destId="{83C4A924-287A-9A46-9E09-C614CCC45F43}" srcOrd="12" destOrd="0" presId="urn:microsoft.com/office/officeart/2005/8/layout/list1"/>
    <dgm:cxn modelId="{00608115-6BD8-1C4B-9143-280F6618E89C}" type="presParOf" srcId="{83C4A924-287A-9A46-9E09-C614CCC45F43}" destId="{29E8DBAA-631B-6045-8987-3E4564E8CC66}" srcOrd="0" destOrd="0" presId="urn:microsoft.com/office/officeart/2005/8/layout/list1"/>
    <dgm:cxn modelId="{9494B080-D894-DE42-A576-75DADC035A54}" type="presParOf" srcId="{83C4A924-287A-9A46-9E09-C614CCC45F43}" destId="{008B4A74-BBB4-4C44-8593-85FF4B8BDEFA}" srcOrd="1" destOrd="0" presId="urn:microsoft.com/office/officeart/2005/8/layout/list1"/>
    <dgm:cxn modelId="{243B435B-9E88-3146-8756-72693BF62ED7}" type="presParOf" srcId="{B1B80273-0C85-824C-9508-8230D70CB8D8}" destId="{FB5D68E5-C37F-6842-BC1A-0A2D62AE819D}" srcOrd="13" destOrd="0" presId="urn:microsoft.com/office/officeart/2005/8/layout/list1"/>
    <dgm:cxn modelId="{9A6B7346-22C0-7548-AAC6-77BC38923F79}" type="presParOf" srcId="{B1B80273-0C85-824C-9508-8230D70CB8D8}" destId="{FEC5BBBC-8762-D444-8330-7BF477AC03EC}"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27AD94E-ADDB-4BFD-903D-88CB91DA67DB}" type="doc">
      <dgm:prSet loTypeId="urn:microsoft.com/office/officeart/2005/8/layout/vList5" loCatId="list" qsTypeId="urn:microsoft.com/office/officeart/2005/8/quickstyle/simple1" qsCatId="simple" csTypeId="urn:microsoft.com/office/officeart/2005/8/colors/colorful2" csCatId="colorful"/>
      <dgm:spPr/>
      <dgm:t>
        <a:bodyPr/>
        <a:lstStyle/>
        <a:p>
          <a:endParaRPr lang="en-US"/>
        </a:p>
      </dgm:t>
    </dgm:pt>
    <dgm:pt modelId="{8C4C969C-6B39-4B86-94E7-25B380085F72}">
      <dgm:prSet/>
      <dgm:spPr/>
      <dgm:t>
        <a:bodyPr/>
        <a:lstStyle/>
        <a:p>
          <a:r>
            <a:rPr lang="fr-FR"/>
            <a:t>DRESS Drug Reaction with Eosinophilia and systemic symptoms (rare)</a:t>
          </a:r>
          <a:endParaRPr lang="en-US"/>
        </a:p>
      </dgm:t>
    </dgm:pt>
    <dgm:pt modelId="{AFCDA157-605F-4C95-878E-BBEFB24773EA}" type="parTrans" cxnId="{2DF88AB2-FFA9-43D0-8BF3-109A280142E9}">
      <dgm:prSet/>
      <dgm:spPr/>
      <dgm:t>
        <a:bodyPr/>
        <a:lstStyle/>
        <a:p>
          <a:endParaRPr lang="en-US"/>
        </a:p>
      </dgm:t>
    </dgm:pt>
    <dgm:pt modelId="{2591745C-BEBC-4946-ABEA-23192A30BB72}" type="sibTrans" cxnId="{2DF88AB2-FFA9-43D0-8BF3-109A280142E9}">
      <dgm:prSet/>
      <dgm:spPr/>
      <dgm:t>
        <a:bodyPr/>
        <a:lstStyle/>
        <a:p>
          <a:endParaRPr lang="en-US"/>
        </a:p>
      </dgm:t>
    </dgm:pt>
    <dgm:pt modelId="{8CE7FCED-859B-451E-BF96-C9AF63D80BA0}">
      <dgm:prSet/>
      <dgm:spPr/>
      <dgm:t>
        <a:bodyPr/>
        <a:lstStyle/>
        <a:p>
          <a:r>
            <a:rPr lang="fr-FR"/>
            <a:t>Eanthème généralisé, adénopathies, fièvre, atteinte viscerale, eosinophilie</a:t>
          </a:r>
          <a:endParaRPr lang="en-US"/>
        </a:p>
      </dgm:t>
    </dgm:pt>
    <dgm:pt modelId="{E51D3A1C-0966-4CA9-A7CE-483DC0876A87}" type="parTrans" cxnId="{21DFC10A-28DD-40DF-B49D-7864E6DE19C5}">
      <dgm:prSet/>
      <dgm:spPr/>
      <dgm:t>
        <a:bodyPr/>
        <a:lstStyle/>
        <a:p>
          <a:endParaRPr lang="en-US"/>
        </a:p>
      </dgm:t>
    </dgm:pt>
    <dgm:pt modelId="{E7C533C7-A124-44E4-9518-D8C50DB4F6AA}" type="sibTrans" cxnId="{21DFC10A-28DD-40DF-B49D-7864E6DE19C5}">
      <dgm:prSet/>
      <dgm:spPr/>
      <dgm:t>
        <a:bodyPr/>
        <a:lstStyle/>
        <a:p>
          <a:endParaRPr lang="en-US"/>
        </a:p>
      </dgm:t>
    </dgm:pt>
    <dgm:pt modelId="{5E2BC64D-142F-496A-94B0-8911A7F35BBC}">
      <dgm:prSet/>
      <dgm:spPr/>
      <dgm:t>
        <a:bodyPr/>
        <a:lstStyle/>
        <a:p>
          <a:r>
            <a:rPr lang="fr-FR"/>
            <a:t>Taux de létallité 10%</a:t>
          </a:r>
          <a:endParaRPr lang="en-US"/>
        </a:p>
      </dgm:t>
    </dgm:pt>
    <dgm:pt modelId="{D6EC6E9B-C677-4BF5-ABB6-90DA96DCA8F6}" type="parTrans" cxnId="{5F9A7C66-41CD-442C-9723-8BD0666E4CE7}">
      <dgm:prSet/>
      <dgm:spPr/>
      <dgm:t>
        <a:bodyPr/>
        <a:lstStyle/>
        <a:p>
          <a:endParaRPr lang="en-US"/>
        </a:p>
      </dgm:t>
    </dgm:pt>
    <dgm:pt modelId="{7C2CA951-B7D6-478D-B237-CA78CFF75F69}" type="sibTrans" cxnId="{5F9A7C66-41CD-442C-9723-8BD0666E4CE7}">
      <dgm:prSet/>
      <dgm:spPr/>
      <dgm:t>
        <a:bodyPr/>
        <a:lstStyle/>
        <a:p>
          <a:endParaRPr lang="en-US"/>
        </a:p>
      </dgm:t>
    </dgm:pt>
    <dgm:pt modelId="{40853CB8-B955-4D54-8A87-ADFE7104D7B6}">
      <dgm:prSet/>
      <dgm:spPr/>
      <dgm:t>
        <a:bodyPr/>
        <a:lstStyle/>
        <a:p>
          <a:r>
            <a:rPr lang="fr-FR"/>
            <a:t>URGENCE , corticothérapie IV, arret définitif de l’IO</a:t>
          </a:r>
          <a:endParaRPr lang="en-US"/>
        </a:p>
      </dgm:t>
    </dgm:pt>
    <dgm:pt modelId="{B1FFB15A-DB12-489E-9FCF-9BBBF6918429}" type="parTrans" cxnId="{747BC73F-F120-4234-AC4A-650CA10D05EF}">
      <dgm:prSet/>
      <dgm:spPr/>
      <dgm:t>
        <a:bodyPr/>
        <a:lstStyle/>
        <a:p>
          <a:endParaRPr lang="en-US"/>
        </a:p>
      </dgm:t>
    </dgm:pt>
    <dgm:pt modelId="{A10579E4-1B90-4DCF-9E23-EC3335CA7D77}" type="sibTrans" cxnId="{747BC73F-F120-4234-AC4A-650CA10D05EF}">
      <dgm:prSet/>
      <dgm:spPr/>
      <dgm:t>
        <a:bodyPr/>
        <a:lstStyle/>
        <a:p>
          <a:endParaRPr lang="en-US"/>
        </a:p>
      </dgm:t>
    </dgm:pt>
    <dgm:pt modelId="{6104B512-5325-4283-9822-7D3181FDB632}">
      <dgm:prSet/>
      <dgm:spPr/>
      <dgm:t>
        <a:bodyPr/>
        <a:lstStyle/>
        <a:p>
          <a:r>
            <a:rPr lang="fr-FR"/>
            <a:t>Psoriasis (peu fréquent &lt;1/100)</a:t>
          </a:r>
          <a:endParaRPr lang="en-US"/>
        </a:p>
      </dgm:t>
    </dgm:pt>
    <dgm:pt modelId="{277A3E55-67C0-4060-A238-460ADEDF9029}" type="parTrans" cxnId="{70314CA9-2F73-487F-8490-F9D4D86555CC}">
      <dgm:prSet/>
      <dgm:spPr/>
      <dgm:t>
        <a:bodyPr/>
        <a:lstStyle/>
        <a:p>
          <a:endParaRPr lang="en-US"/>
        </a:p>
      </dgm:t>
    </dgm:pt>
    <dgm:pt modelId="{46AC60E6-D2D0-4691-8163-151C8D82D5EB}" type="sibTrans" cxnId="{70314CA9-2F73-487F-8490-F9D4D86555CC}">
      <dgm:prSet/>
      <dgm:spPr/>
      <dgm:t>
        <a:bodyPr/>
        <a:lstStyle/>
        <a:p>
          <a:endParaRPr lang="en-US"/>
        </a:p>
      </dgm:t>
    </dgm:pt>
    <dgm:pt modelId="{EED12277-9EC5-423E-A578-76BCDCC06FFB}">
      <dgm:prSet/>
      <dgm:spPr/>
      <dgm:t>
        <a:bodyPr/>
        <a:lstStyle/>
        <a:p>
          <a:r>
            <a:rPr lang="fr-FR"/>
            <a:t>Dermocorticoides, si grade 3 (Atteinte sup à 30% du corps) discuter arret IO </a:t>
          </a:r>
          <a:endParaRPr lang="en-US"/>
        </a:p>
      </dgm:t>
    </dgm:pt>
    <dgm:pt modelId="{7B55FCBA-108A-49B2-BA34-0C2607662D90}" type="parTrans" cxnId="{A1D41597-1B81-4AC4-83EA-00F4E1E306A6}">
      <dgm:prSet/>
      <dgm:spPr/>
      <dgm:t>
        <a:bodyPr/>
        <a:lstStyle/>
        <a:p>
          <a:endParaRPr lang="en-US"/>
        </a:p>
      </dgm:t>
    </dgm:pt>
    <dgm:pt modelId="{5BC8D1C0-EA13-4638-93A6-0BBA5A1B9783}" type="sibTrans" cxnId="{A1D41597-1B81-4AC4-83EA-00F4E1E306A6}">
      <dgm:prSet/>
      <dgm:spPr/>
      <dgm:t>
        <a:bodyPr/>
        <a:lstStyle/>
        <a:p>
          <a:endParaRPr lang="en-US"/>
        </a:p>
      </dgm:t>
    </dgm:pt>
    <dgm:pt modelId="{E4642F34-BBE3-4E63-99E5-3C20299D711C}">
      <dgm:prSet/>
      <dgm:spPr/>
      <dgm:t>
        <a:bodyPr/>
        <a:lstStyle/>
        <a:p>
          <a:r>
            <a:rPr lang="fr-FR"/>
            <a:t>Sd de stevens-Johnson, sd de Lyell (peu fréquent &lt;1/100)</a:t>
          </a:r>
          <a:endParaRPr lang="en-US"/>
        </a:p>
      </dgm:t>
    </dgm:pt>
    <dgm:pt modelId="{C8C5FFA2-E1BE-4F51-A232-E130B729D8A2}" type="parTrans" cxnId="{92A56A0B-E9EF-436D-A68F-5E3F7205192C}">
      <dgm:prSet/>
      <dgm:spPr/>
      <dgm:t>
        <a:bodyPr/>
        <a:lstStyle/>
        <a:p>
          <a:endParaRPr lang="en-US"/>
        </a:p>
      </dgm:t>
    </dgm:pt>
    <dgm:pt modelId="{84D93983-D3B1-4AEC-8F80-5A058D4A03A2}" type="sibTrans" cxnId="{92A56A0B-E9EF-436D-A68F-5E3F7205192C}">
      <dgm:prSet/>
      <dgm:spPr/>
      <dgm:t>
        <a:bodyPr/>
        <a:lstStyle/>
        <a:p>
          <a:endParaRPr lang="en-US"/>
        </a:p>
      </dgm:t>
    </dgm:pt>
    <dgm:pt modelId="{7BCD5248-249A-4D92-B486-09F0239D56FE}">
      <dgm:prSet/>
      <dgm:spPr/>
      <dgm:t>
        <a:bodyPr/>
        <a:lstStyle/>
        <a:p>
          <a:r>
            <a:rPr lang="fr-FR"/>
            <a:t>URGENCE thérapeutique, cortocthérapie IV</a:t>
          </a:r>
          <a:endParaRPr lang="en-US"/>
        </a:p>
      </dgm:t>
    </dgm:pt>
    <dgm:pt modelId="{D18F9248-491D-46F0-8469-FDD50C41FDC4}" type="parTrans" cxnId="{6F5D0C3C-5E0E-4120-98E3-178F3CC41967}">
      <dgm:prSet/>
      <dgm:spPr/>
      <dgm:t>
        <a:bodyPr/>
        <a:lstStyle/>
        <a:p>
          <a:endParaRPr lang="en-US"/>
        </a:p>
      </dgm:t>
    </dgm:pt>
    <dgm:pt modelId="{1D6B4088-2A7C-4848-AE0B-B60AF161D63C}" type="sibTrans" cxnId="{6F5D0C3C-5E0E-4120-98E3-178F3CC41967}">
      <dgm:prSet/>
      <dgm:spPr/>
      <dgm:t>
        <a:bodyPr/>
        <a:lstStyle/>
        <a:p>
          <a:endParaRPr lang="en-US"/>
        </a:p>
      </dgm:t>
    </dgm:pt>
    <dgm:pt modelId="{0B8D7501-5373-438A-8EF5-73CD31B29B1B}">
      <dgm:prSet/>
      <dgm:spPr/>
      <dgm:t>
        <a:bodyPr/>
        <a:lstStyle/>
        <a:p>
          <a:r>
            <a:rPr lang="fr-FR"/>
            <a:t>Vitiligo (fréquent)</a:t>
          </a:r>
          <a:endParaRPr lang="en-US"/>
        </a:p>
      </dgm:t>
    </dgm:pt>
    <dgm:pt modelId="{D34E7247-67E7-4C08-B477-20E6A8F5E340}" type="parTrans" cxnId="{5B6D1E91-9057-471B-ADAC-399AEF69F323}">
      <dgm:prSet/>
      <dgm:spPr/>
      <dgm:t>
        <a:bodyPr/>
        <a:lstStyle/>
        <a:p>
          <a:endParaRPr lang="en-US"/>
        </a:p>
      </dgm:t>
    </dgm:pt>
    <dgm:pt modelId="{3A06583A-FA14-4224-9417-8F105C240BB8}" type="sibTrans" cxnId="{5B6D1E91-9057-471B-ADAC-399AEF69F323}">
      <dgm:prSet/>
      <dgm:spPr/>
      <dgm:t>
        <a:bodyPr/>
        <a:lstStyle/>
        <a:p>
          <a:endParaRPr lang="en-US"/>
        </a:p>
      </dgm:t>
    </dgm:pt>
    <dgm:pt modelId="{A962C7AF-569E-4FD0-A728-1437F91A11BC}">
      <dgm:prSet/>
      <dgm:spPr/>
      <dgm:t>
        <a:bodyPr/>
        <a:lstStyle/>
        <a:p>
          <a:r>
            <a:rPr lang="fr-FR"/>
            <a:t>Poursuite IO</a:t>
          </a:r>
          <a:endParaRPr lang="en-US"/>
        </a:p>
      </dgm:t>
    </dgm:pt>
    <dgm:pt modelId="{CE186017-B475-44AE-AA13-ED72AD9A12EA}" type="parTrans" cxnId="{D43E8C9E-1C11-402B-A257-0D91EC80C672}">
      <dgm:prSet/>
      <dgm:spPr/>
      <dgm:t>
        <a:bodyPr/>
        <a:lstStyle/>
        <a:p>
          <a:endParaRPr lang="en-US"/>
        </a:p>
      </dgm:t>
    </dgm:pt>
    <dgm:pt modelId="{238AE91E-8A25-43D9-BD36-1FB4E7D5F809}" type="sibTrans" cxnId="{D43E8C9E-1C11-402B-A257-0D91EC80C672}">
      <dgm:prSet/>
      <dgm:spPr/>
      <dgm:t>
        <a:bodyPr/>
        <a:lstStyle/>
        <a:p>
          <a:endParaRPr lang="en-US"/>
        </a:p>
      </dgm:t>
    </dgm:pt>
    <dgm:pt modelId="{661E3394-239D-49A2-8EEF-EC4CA28335E8}">
      <dgm:prSet/>
      <dgm:spPr/>
      <dgm:t>
        <a:bodyPr/>
        <a:lstStyle/>
        <a:p>
          <a:r>
            <a:rPr lang="fr-FR"/>
            <a:t>+/- dermocorticoide</a:t>
          </a:r>
          <a:endParaRPr lang="en-US"/>
        </a:p>
      </dgm:t>
    </dgm:pt>
    <dgm:pt modelId="{467210FD-69EE-4A25-90E8-8B57CFFB0029}" type="parTrans" cxnId="{0EF5463E-3544-48D2-8248-A87147393B7F}">
      <dgm:prSet/>
      <dgm:spPr/>
      <dgm:t>
        <a:bodyPr/>
        <a:lstStyle/>
        <a:p>
          <a:endParaRPr lang="en-US"/>
        </a:p>
      </dgm:t>
    </dgm:pt>
    <dgm:pt modelId="{42C74AF2-AA42-4D04-9422-177F2112864F}" type="sibTrans" cxnId="{0EF5463E-3544-48D2-8248-A87147393B7F}">
      <dgm:prSet/>
      <dgm:spPr/>
      <dgm:t>
        <a:bodyPr/>
        <a:lstStyle/>
        <a:p>
          <a:endParaRPr lang="en-US"/>
        </a:p>
      </dgm:t>
    </dgm:pt>
    <dgm:pt modelId="{BF2F118F-AC45-2841-AB0E-A584003EAD70}" type="pres">
      <dgm:prSet presAssocID="{327AD94E-ADDB-4BFD-903D-88CB91DA67DB}" presName="Name0" presStyleCnt="0">
        <dgm:presLayoutVars>
          <dgm:dir/>
          <dgm:animLvl val="lvl"/>
          <dgm:resizeHandles val="exact"/>
        </dgm:presLayoutVars>
      </dgm:prSet>
      <dgm:spPr/>
      <dgm:t>
        <a:bodyPr/>
        <a:lstStyle/>
        <a:p>
          <a:endParaRPr lang="fr-FR"/>
        </a:p>
      </dgm:t>
    </dgm:pt>
    <dgm:pt modelId="{69BED5B8-7569-F841-B4BE-FDA404C9EA4D}" type="pres">
      <dgm:prSet presAssocID="{8C4C969C-6B39-4B86-94E7-25B380085F72}" presName="linNode" presStyleCnt="0"/>
      <dgm:spPr/>
    </dgm:pt>
    <dgm:pt modelId="{2A161DE1-040F-AF4A-B106-7C8B008F4B3B}" type="pres">
      <dgm:prSet presAssocID="{8C4C969C-6B39-4B86-94E7-25B380085F72}" presName="parentText" presStyleLbl="node1" presStyleIdx="0" presStyleCnt="4">
        <dgm:presLayoutVars>
          <dgm:chMax val="1"/>
          <dgm:bulletEnabled val="1"/>
        </dgm:presLayoutVars>
      </dgm:prSet>
      <dgm:spPr/>
      <dgm:t>
        <a:bodyPr/>
        <a:lstStyle/>
        <a:p>
          <a:endParaRPr lang="fr-FR"/>
        </a:p>
      </dgm:t>
    </dgm:pt>
    <dgm:pt modelId="{32AAF55B-87E3-B649-B541-FAA781128186}" type="pres">
      <dgm:prSet presAssocID="{8C4C969C-6B39-4B86-94E7-25B380085F72}" presName="descendantText" presStyleLbl="alignAccFollowNode1" presStyleIdx="0" presStyleCnt="4">
        <dgm:presLayoutVars>
          <dgm:bulletEnabled val="1"/>
        </dgm:presLayoutVars>
      </dgm:prSet>
      <dgm:spPr/>
      <dgm:t>
        <a:bodyPr/>
        <a:lstStyle/>
        <a:p>
          <a:endParaRPr lang="fr-FR"/>
        </a:p>
      </dgm:t>
    </dgm:pt>
    <dgm:pt modelId="{F2D23CE0-5B3D-E04E-9D40-6B42F29E64BC}" type="pres">
      <dgm:prSet presAssocID="{2591745C-BEBC-4946-ABEA-23192A30BB72}" presName="sp" presStyleCnt="0"/>
      <dgm:spPr/>
    </dgm:pt>
    <dgm:pt modelId="{B5283BBF-6C88-9543-B103-C5730EF6789F}" type="pres">
      <dgm:prSet presAssocID="{6104B512-5325-4283-9822-7D3181FDB632}" presName="linNode" presStyleCnt="0"/>
      <dgm:spPr/>
    </dgm:pt>
    <dgm:pt modelId="{4FE955DB-D9E2-E04B-B990-6B0425AAD7FD}" type="pres">
      <dgm:prSet presAssocID="{6104B512-5325-4283-9822-7D3181FDB632}" presName="parentText" presStyleLbl="node1" presStyleIdx="1" presStyleCnt="4">
        <dgm:presLayoutVars>
          <dgm:chMax val="1"/>
          <dgm:bulletEnabled val="1"/>
        </dgm:presLayoutVars>
      </dgm:prSet>
      <dgm:spPr/>
      <dgm:t>
        <a:bodyPr/>
        <a:lstStyle/>
        <a:p>
          <a:endParaRPr lang="fr-FR"/>
        </a:p>
      </dgm:t>
    </dgm:pt>
    <dgm:pt modelId="{1AE54CC7-EF29-574F-8849-D60F42C5D0B7}" type="pres">
      <dgm:prSet presAssocID="{6104B512-5325-4283-9822-7D3181FDB632}" presName="descendantText" presStyleLbl="alignAccFollowNode1" presStyleIdx="1" presStyleCnt="4">
        <dgm:presLayoutVars>
          <dgm:bulletEnabled val="1"/>
        </dgm:presLayoutVars>
      </dgm:prSet>
      <dgm:spPr/>
      <dgm:t>
        <a:bodyPr/>
        <a:lstStyle/>
        <a:p>
          <a:endParaRPr lang="fr-FR"/>
        </a:p>
      </dgm:t>
    </dgm:pt>
    <dgm:pt modelId="{C0B27EBC-0C18-6D43-9C02-8850AEDA48A6}" type="pres">
      <dgm:prSet presAssocID="{46AC60E6-D2D0-4691-8163-151C8D82D5EB}" presName="sp" presStyleCnt="0"/>
      <dgm:spPr/>
    </dgm:pt>
    <dgm:pt modelId="{D56241E3-EBB3-4840-89F8-4C69E5675473}" type="pres">
      <dgm:prSet presAssocID="{E4642F34-BBE3-4E63-99E5-3C20299D711C}" presName="linNode" presStyleCnt="0"/>
      <dgm:spPr/>
    </dgm:pt>
    <dgm:pt modelId="{8F4DEA68-DFF5-6D49-9F7C-2BA3BCE5F354}" type="pres">
      <dgm:prSet presAssocID="{E4642F34-BBE3-4E63-99E5-3C20299D711C}" presName="parentText" presStyleLbl="node1" presStyleIdx="2" presStyleCnt="4">
        <dgm:presLayoutVars>
          <dgm:chMax val="1"/>
          <dgm:bulletEnabled val="1"/>
        </dgm:presLayoutVars>
      </dgm:prSet>
      <dgm:spPr/>
      <dgm:t>
        <a:bodyPr/>
        <a:lstStyle/>
        <a:p>
          <a:endParaRPr lang="fr-FR"/>
        </a:p>
      </dgm:t>
    </dgm:pt>
    <dgm:pt modelId="{62DEEA83-C1A3-9F45-A1A6-1287F5383320}" type="pres">
      <dgm:prSet presAssocID="{E4642F34-BBE3-4E63-99E5-3C20299D711C}" presName="descendantText" presStyleLbl="alignAccFollowNode1" presStyleIdx="2" presStyleCnt="4">
        <dgm:presLayoutVars>
          <dgm:bulletEnabled val="1"/>
        </dgm:presLayoutVars>
      </dgm:prSet>
      <dgm:spPr/>
      <dgm:t>
        <a:bodyPr/>
        <a:lstStyle/>
        <a:p>
          <a:endParaRPr lang="fr-FR"/>
        </a:p>
      </dgm:t>
    </dgm:pt>
    <dgm:pt modelId="{3AF3E1C7-8AE5-9C4A-8662-F2802808389B}" type="pres">
      <dgm:prSet presAssocID="{84D93983-D3B1-4AEC-8F80-5A058D4A03A2}" presName="sp" presStyleCnt="0"/>
      <dgm:spPr/>
    </dgm:pt>
    <dgm:pt modelId="{5071429E-E524-A347-943F-B7A891BBB997}" type="pres">
      <dgm:prSet presAssocID="{0B8D7501-5373-438A-8EF5-73CD31B29B1B}" presName="linNode" presStyleCnt="0"/>
      <dgm:spPr/>
    </dgm:pt>
    <dgm:pt modelId="{173358CC-6EDD-D34F-BCF7-489AF043BE23}" type="pres">
      <dgm:prSet presAssocID="{0B8D7501-5373-438A-8EF5-73CD31B29B1B}" presName="parentText" presStyleLbl="node1" presStyleIdx="3" presStyleCnt="4">
        <dgm:presLayoutVars>
          <dgm:chMax val="1"/>
          <dgm:bulletEnabled val="1"/>
        </dgm:presLayoutVars>
      </dgm:prSet>
      <dgm:spPr/>
      <dgm:t>
        <a:bodyPr/>
        <a:lstStyle/>
        <a:p>
          <a:endParaRPr lang="fr-FR"/>
        </a:p>
      </dgm:t>
    </dgm:pt>
    <dgm:pt modelId="{3A8F57F1-645A-6546-B1B2-ADD550032366}" type="pres">
      <dgm:prSet presAssocID="{0B8D7501-5373-438A-8EF5-73CD31B29B1B}" presName="descendantText" presStyleLbl="alignAccFollowNode1" presStyleIdx="3" presStyleCnt="4">
        <dgm:presLayoutVars>
          <dgm:bulletEnabled val="1"/>
        </dgm:presLayoutVars>
      </dgm:prSet>
      <dgm:spPr/>
      <dgm:t>
        <a:bodyPr/>
        <a:lstStyle/>
        <a:p>
          <a:endParaRPr lang="fr-FR"/>
        </a:p>
      </dgm:t>
    </dgm:pt>
  </dgm:ptLst>
  <dgm:cxnLst>
    <dgm:cxn modelId="{30F1C9D4-1BAC-8842-8487-1F99B475BA16}" type="presOf" srcId="{40853CB8-B955-4D54-8A87-ADFE7104D7B6}" destId="{32AAF55B-87E3-B649-B541-FAA781128186}" srcOrd="0" destOrd="2" presId="urn:microsoft.com/office/officeart/2005/8/layout/vList5"/>
    <dgm:cxn modelId="{7CAC0AF1-F20A-C348-914E-D7805B8B5CBB}" type="presOf" srcId="{7BCD5248-249A-4D92-B486-09F0239D56FE}" destId="{62DEEA83-C1A3-9F45-A1A6-1287F5383320}" srcOrd="0" destOrd="0" presId="urn:microsoft.com/office/officeart/2005/8/layout/vList5"/>
    <dgm:cxn modelId="{747BC73F-F120-4234-AC4A-650CA10D05EF}" srcId="{8C4C969C-6B39-4B86-94E7-25B380085F72}" destId="{40853CB8-B955-4D54-8A87-ADFE7104D7B6}" srcOrd="2" destOrd="0" parTransId="{B1FFB15A-DB12-489E-9FCF-9BBBF6918429}" sibTransId="{A10579E4-1B90-4DCF-9E23-EC3335CA7D77}"/>
    <dgm:cxn modelId="{12D70925-722E-EE4E-9689-CE4C9CC0471A}" type="presOf" srcId="{E4642F34-BBE3-4E63-99E5-3C20299D711C}" destId="{8F4DEA68-DFF5-6D49-9F7C-2BA3BCE5F354}" srcOrd="0" destOrd="0" presId="urn:microsoft.com/office/officeart/2005/8/layout/vList5"/>
    <dgm:cxn modelId="{87A964B2-D50E-F440-B78B-E036F17ABFB6}" type="presOf" srcId="{6104B512-5325-4283-9822-7D3181FDB632}" destId="{4FE955DB-D9E2-E04B-B990-6B0425AAD7FD}" srcOrd="0" destOrd="0" presId="urn:microsoft.com/office/officeart/2005/8/layout/vList5"/>
    <dgm:cxn modelId="{70314CA9-2F73-487F-8490-F9D4D86555CC}" srcId="{327AD94E-ADDB-4BFD-903D-88CB91DA67DB}" destId="{6104B512-5325-4283-9822-7D3181FDB632}" srcOrd="1" destOrd="0" parTransId="{277A3E55-67C0-4060-A238-460ADEDF9029}" sibTransId="{46AC60E6-D2D0-4691-8163-151C8D82D5EB}"/>
    <dgm:cxn modelId="{5B6D1E91-9057-471B-ADAC-399AEF69F323}" srcId="{327AD94E-ADDB-4BFD-903D-88CB91DA67DB}" destId="{0B8D7501-5373-438A-8EF5-73CD31B29B1B}" srcOrd="3" destOrd="0" parTransId="{D34E7247-67E7-4C08-B477-20E6A8F5E340}" sibTransId="{3A06583A-FA14-4224-9417-8F105C240BB8}"/>
    <dgm:cxn modelId="{09FEE700-2AE5-274D-B00F-F24BA9C0CC22}" type="presOf" srcId="{661E3394-239D-49A2-8EEF-EC4CA28335E8}" destId="{3A8F57F1-645A-6546-B1B2-ADD550032366}" srcOrd="0" destOrd="1" presId="urn:microsoft.com/office/officeart/2005/8/layout/vList5"/>
    <dgm:cxn modelId="{5F9A7C66-41CD-442C-9723-8BD0666E4CE7}" srcId="{8C4C969C-6B39-4B86-94E7-25B380085F72}" destId="{5E2BC64D-142F-496A-94B0-8911A7F35BBC}" srcOrd="1" destOrd="0" parTransId="{D6EC6E9B-C677-4BF5-ABB6-90DA96DCA8F6}" sibTransId="{7C2CA951-B7D6-478D-B237-CA78CFF75F69}"/>
    <dgm:cxn modelId="{C979FCDD-6EA1-B049-945D-0041A5FEC709}" type="presOf" srcId="{8C4C969C-6B39-4B86-94E7-25B380085F72}" destId="{2A161DE1-040F-AF4A-B106-7C8B008F4B3B}" srcOrd="0" destOrd="0" presId="urn:microsoft.com/office/officeart/2005/8/layout/vList5"/>
    <dgm:cxn modelId="{A1D41597-1B81-4AC4-83EA-00F4E1E306A6}" srcId="{6104B512-5325-4283-9822-7D3181FDB632}" destId="{EED12277-9EC5-423E-A578-76BCDCC06FFB}" srcOrd="0" destOrd="0" parTransId="{7B55FCBA-108A-49B2-BA34-0C2607662D90}" sibTransId="{5BC8D1C0-EA13-4638-93A6-0BBA5A1B9783}"/>
    <dgm:cxn modelId="{58335E0E-C225-3E4E-81D7-831BC08CFAEC}" type="presOf" srcId="{EED12277-9EC5-423E-A578-76BCDCC06FFB}" destId="{1AE54CC7-EF29-574F-8849-D60F42C5D0B7}" srcOrd="0" destOrd="0" presId="urn:microsoft.com/office/officeart/2005/8/layout/vList5"/>
    <dgm:cxn modelId="{14ECA77C-DD3F-0F41-BDE5-558E7A81564C}" type="presOf" srcId="{0B8D7501-5373-438A-8EF5-73CD31B29B1B}" destId="{173358CC-6EDD-D34F-BCF7-489AF043BE23}" srcOrd="0" destOrd="0" presId="urn:microsoft.com/office/officeart/2005/8/layout/vList5"/>
    <dgm:cxn modelId="{0EF5463E-3544-48D2-8248-A87147393B7F}" srcId="{0B8D7501-5373-438A-8EF5-73CD31B29B1B}" destId="{661E3394-239D-49A2-8EEF-EC4CA28335E8}" srcOrd="1" destOrd="0" parTransId="{467210FD-69EE-4A25-90E8-8B57CFFB0029}" sibTransId="{42C74AF2-AA42-4D04-9422-177F2112864F}"/>
    <dgm:cxn modelId="{2DF88AB2-FFA9-43D0-8BF3-109A280142E9}" srcId="{327AD94E-ADDB-4BFD-903D-88CB91DA67DB}" destId="{8C4C969C-6B39-4B86-94E7-25B380085F72}" srcOrd="0" destOrd="0" parTransId="{AFCDA157-605F-4C95-878E-BBEFB24773EA}" sibTransId="{2591745C-BEBC-4946-ABEA-23192A30BB72}"/>
    <dgm:cxn modelId="{D43E8C9E-1C11-402B-A257-0D91EC80C672}" srcId="{0B8D7501-5373-438A-8EF5-73CD31B29B1B}" destId="{A962C7AF-569E-4FD0-A728-1437F91A11BC}" srcOrd="0" destOrd="0" parTransId="{CE186017-B475-44AE-AA13-ED72AD9A12EA}" sibTransId="{238AE91E-8A25-43D9-BD36-1FB4E7D5F809}"/>
    <dgm:cxn modelId="{92A56A0B-E9EF-436D-A68F-5E3F7205192C}" srcId="{327AD94E-ADDB-4BFD-903D-88CB91DA67DB}" destId="{E4642F34-BBE3-4E63-99E5-3C20299D711C}" srcOrd="2" destOrd="0" parTransId="{C8C5FFA2-E1BE-4F51-A232-E130B729D8A2}" sibTransId="{84D93983-D3B1-4AEC-8F80-5A058D4A03A2}"/>
    <dgm:cxn modelId="{9E2E8021-CAA4-0446-B262-C997B7B9DEDA}" type="presOf" srcId="{A962C7AF-569E-4FD0-A728-1437F91A11BC}" destId="{3A8F57F1-645A-6546-B1B2-ADD550032366}" srcOrd="0" destOrd="0" presId="urn:microsoft.com/office/officeart/2005/8/layout/vList5"/>
    <dgm:cxn modelId="{24165DA1-5D26-5147-BBD3-367D586D46C0}" type="presOf" srcId="{8CE7FCED-859B-451E-BF96-C9AF63D80BA0}" destId="{32AAF55B-87E3-B649-B541-FAA781128186}" srcOrd="0" destOrd="0" presId="urn:microsoft.com/office/officeart/2005/8/layout/vList5"/>
    <dgm:cxn modelId="{46B2D660-13DB-C446-9B0C-88921C132CB4}" type="presOf" srcId="{327AD94E-ADDB-4BFD-903D-88CB91DA67DB}" destId="{BF2F118F-AC45-2841-AB0E-A584003EAD70}" srcOrd="0" destOrd="0" presId="urn:microsoft.com/office/officeart/2005/8/layout/vList5"/>
    <dgm:cxn modelId="{6F5D0C3C-5E0E-4120-98E3-178F3CC41967}" srcId="{E4642F34-BBE3-4E63-99E5-3C20299D711C}" destId="{7BCD5248-249A-4D92-B486-09F0239D56FE}" srcOrd="0" destOrd="0" parTransId="{D18F9248-491D-46F0-8469-FDD50C41FDC4}" sibTransId="{1D6B4088-2A7C-4848-AE0B-B60AF161D63C}"/>
    <dgm:cxn modelId="{21DFC10A-28DD-40DF-B49D-7864E6DE19C5}" srcId="{8C4C969C-6B39-4B86-94E7-25B380085F72}" destId="{8CE7FCED-859B-451E-BF96-C9AF63D80BA0}" srcOrd="0" destOrd="0" parTransId="{E51D3A1C-0966-4CA9-A7CE-483DC0876A87}" sibTransId="{E7C533C7-A124-44E4-9518-D8C50DB4F6AA}"/>
    <dgm:cxn modelId="{851B565A-421F-0948-98B4-38D5D4DEABDE}" type="presOf" srcId="{5E2BC64D-142F-496A-94B0-8911A7F35BBC}" destId="{32AAF55B-87E3-B649-B541-FAA781128186}" srcOrd="0" destOrd="1" presId="urn:microsoft.com/office/officeart/2005/8/layout/vList5"/>
    <dgm:cxn modelId="{AF332000-C3EE-FE44-A3E0-637E3FEF5F84}" type="presParOf" srcId="{BF2F118F-AC45-2841-AB0E-A584003EAD70}" destId="{69BED5B8-7569-F841-B4BE-FDA404C9EA4D}" srcOrd="0" destOrd="0" presId="urn:microsoft.com/office/officeart/2005/8/layout/vList5"/>
    <dgm:cxn modelId="{30546A41-8CD8-AB40-81CC-02F2AE8261B8}" type="presParOf" srcId="{69BED5B8-7569-F841-B4BE-FDA404C9EA4D}" destId="{2A161DE1-040F-AF4A-B106-7C8B008F4B3B}" srcOrd="0" destOrd="0" presId="urn:microsoft.com/office/officeart/2005/8/layout/vList5"/>
    <dgm:cxn modelId="{C16822A7-8A6B-6C4F-952A-28835CC9B620}" type="presParOf" srcId="{69BED5B8-7569-F841-B4BE-FDA404C9EA4D}" destId="{32AAF55B-87E3-B649-B541-FAA781128186}" srcOrd="1" destOrd="0" presId="urn:microsoft.com/office/officeart/2005/8/layout/vList5"/>
    <dgm:cxn modelId="{70CDD4E9-8E6B-704B-9828-C207B59A0126}" type="presParOf" srcId="{BF2F118F-AC45-2841-AB0E-A584003EAD70}" destId="{F2D23CE0-5B3D-E04E-9D40-6B42F29E64BC}" srcOrd="1" destOrd="0" presId="urn:microsoft.com/office/officeart/2005/8/layout/vList5"/>
    <dgm:cxn modelId="{1D94D76D-6F42-DF4D-8FCD-2A7B8FFF3A81}" type="presParOf" srcId="{BF2F118F-AC45-2841-AB0E-A584003EAD70}" destId="{B5283BBF-6C88-9543-B103-C5730EF6789F}" srcOrd="2" destOrd="0" presId="urn:microsoft.com/office/officeart/2005/8/layout/vList5"/>
    <dgm:cxn modelId="{E542C08D-2448-D94C-93E1-18C1B259C843}" type="presParOf" srcId="{B5283BBF-6C88-9543-B103-C5730EF6789F}" destId="{4FE955DB-D9E2-E04B-B990-6B0425AAD7FD}" srcOrd="0" destOrd="0" presId="urn:microsoft.com/office/officeart/2005/8/layout/vList5"/>
    <dgm:cxn modelId="{1C4AC64F-710B-DD4E-993B-D4E38EB5C8EC}" type="presParOf" srcId="{B5283BBF-6C88-9543-B103-C5730EF6789F}" destId="{1AE54CC7-EF29-574F-8849-D60F42C5D0B7}" srcOrd="1" destOrd="0" presId="urn:microsoft.com/office/officeart/2005/8/layout/vList5"/>
    <dgm:cxn modelId="{12E3A809-E2E4-6448-97A9-4EE02C78920D}" type="presParOf" srcId="{BF2F118F-AC45-2841-AB0E-A584003EAD70}" destId="{C0B27EBC-0C18-6D43-9C02-8850AEDA48A6}" srcOrd="3" destOrd="0" presId="urn:microsoft.com/office/officeart/2005/8/layout/vList5"/>
    <dgm:cxn modelId="{AAC60472-0D2D-9E4A-9D39-DEB3DB4B5D1B}" type="presParOf" srcId="{BF2F118F-AC45-2841-AB0E-A584003EAD70}" destId="{D56241E3-EBB3-4840-89F8-4C69E5675473}" srcOrd="4" destOrd="0" presId="urn:microsoft.com/office/officeart/2005/8/layout/vList5"/>
    <dgm:cxn modelId="{0E8A4FFD-D4A0-F643-9E4C-FC505A4BD6FA}" type="presParOf" srcId="{D56241E3-EBB3-4840-89F8-4C69E5675473}" destId="{8F4DEA68-DFF5-6D49-9F7C-2BA3BCE5F354}" srcOrd="0" destOrd="0" presId="urn:microsoft.com/office/officeart/2005/8/layout/vList5"/>
    <dgm:cxn modelId="{641E3966-941B-884F-B25D-D8C4F1C7FE2E}" type="presParOf" srcId="{D56241E3-EBB3-4840-89F8-4C69E5675473}" destId="{62DEEA83-C1A3-9F45-A1A6-1287F5383320}" srcOrd="1" destOrd="0" presId="urn:microsoft.com/office/officeart/2005/8/layout/vList5"/>
    <dgm:cxn modelId="{1146A29C-FCED-ED49-BF45-E9E8EAC0E89F}" type="presParOf" srcId="{BF2F118F-AC45-2841-AB0E-A584003EAD70}" destId="{3AF3E1C7-8AE5-9C4A-8662-F2802808389B}" srcOrd="5" destOrd="0" presId="urn:microsoft.com/office/officeart/2005/8/layout/vList5"/>
    <dgm:cxn modelId="{06B245DE-565D-1242-B8B7-0801EDE03B50}" type="presParOf" srcId="{BF2F118F-AC45-2841-AB0E-A584003EAD70}" destId="{5071429E-E524-A347-943F-B7A891BBB997}" srcOrd="6" destOrd="0" presId="urn:microsoft.com/office/officeart/2005/8/layout/vList5"/>
    <dgm:cxn modelId="{59D7FA75-0B0D-E74E-9A22-1213970ED216}" type="presParOf" srcId="{5071429E-E524-A347-943F-B7A891BBB997}" destId="{173358CC-6EDD-D34F-BCF7-489AF043BE23}" srcOrd="0" destOrd="0" presId="urn:microsoft.com/office/officeart/2005/8/layout/vList5"/>
    <dgm:cxn modelId="{B2445520-BA3C-294C-AE80-E449E86CD754}" type="presParOf" srcId="{5071429E-E524-A347-943F-B7A891BBB997}" destId="{3A8F57F1-645A-6546-B1B2-ADD550032366}"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EBBB12C-4CD6-445D-B8F2-91FFFEFE1AB9}" type="doc">
      <dgm:prSet loTypeId="urn:microsoft.com/office/officeart/2005/8/layout/list1" loCatId="list" qsTypeId="urn:microsoft.com/office/officeart/2005/8/quickstyle/simple1" qsCatId="simple" csTypeId="urn:microsoft.com/office/officeart/2005/8/colors/accent4_2" csCatId="accent4" phldr="1"/>
      <dgm:spPr/>
      <dgm:t>
        <a:bodyPr/>
        <a:lstStyle/>
        <a:p>
          <a:endParaRPr lang="en-US"/>
        </a:p>
      </dgm:t>
    </dgm:pt>
    <dgm:pt modelId="{56559852-7D87-40AE-9F2C-FC4397908AD6}">
      <dgm:prSet/>
      <dgm:spPr/>
      <dgm:t>
        <a:bodyPr/>
        <a:lstStyle/>
        <a:p>
          <a:r>
            <a:rPr lang="fr-FR"/>
            <a:t>Encéphalite (rare &lt;1/1000)</a:t>
          </a:r>
          <a:endParaRPr lang="en-US"/>
        </a:p>
      </dgm:t>
    </dgm:pt>
    <dgm:pt modelId="{4650198E-FC16-48AB-9E8D-96463E0E0885}" type="parTrans" cxnId="{3897BCF2-DB35-4D52-AFAF-B61919FEDF4F}">
      <dgm:prSet/>
      <dgm:spPr/>
      <dgm:t>
        <a:bodyPr/>
        <a:lstStyle/>
        <a:p>
          <a:endParaRPr lang="en-US"/>
        </a:p>
      </dgm:t>
    </dgm:pt>
    <dgm:pt modelId="{37BDB22A-2A91-40C0-865D-619F23CEE798}" type="sibTrans" cxnId="{3897BCF2-DB35-4D52-AFAF-B61919FEDF4F}">
      <dgm:prSet/>
      <dgm:spPr/>
      <dgm:t>
        <a:bodyPr/>
        <a:lstStyle/>
        <a:p>
          <a:endParaRPr lang="en-US"/>
        </a:p>
      </dgm:t>
    </dgm:pt>
    <dgm:pt modelId="{59A861F1-97F8-4C47-8D08-FDAE7C2B51FA}">
      <dgm:prSet/>
      <dgm:spPr/>
      <dgm:t>
        <a:bodyPr/>
        <a:lstStyle/>
        <a:p>
          <a:r>
            <a:rPr lang="fr-FR"/>
            <a:t>URGENCE/ IRM/PL/ bolus corticoide 1g pdt 3 jours</a:t>
          </a:r>
          <a:endParaRPr lang="en-US"/>
        </a:p>
      </dgm:t>
    </dgm:pt>
    <dgm:pt modelId="{2F65C77F-0937-44C1-BA7B-8A50335B8BAA}" type="parTrans" cxnId="{B564EEAF-B648-4DD3-88D8-0805DCB066E2}">
      <dgm:prSet/>
      <dgm:spPr/>
      <dgm:t>
        <a:bodyPr/>
        <a:lstStyle/>
        <a:p>
          <a:endParaRPr lang="en-US"/>
        </a:p>
      </dgm:t>
    </dgm:pt>
    <dgm:pt modelId="{03AEA0C3-1EE5-4168-85C4-38D00DE354AD}" type="sibTrans" cxnId="{B564EEAF-B648-4DD3-88D8-0805DCB066E2}">
      <dgm:prSet/>
      <dgm:spPr/>
      <dgm:t>
        <a:bodyPr/>
        <a:lstStyle/>
        <a:p>
          <a:endParaRPr lang="en-US"/>
        </a:p>
      </dgm:t>
    </dgm:pt>
    <dgm:pt modelId="{DE564B83-F189-46FB-A81E-63DA4B58B2D4}">
      <dgm:prSet/>
      <dgm:spPr/>
      <dgm:t>
        <a:bodyPr/>
        <a:lstStyle/>
        <a:p>
          <a:r>
            <a:rPr lang="fr-FR"/>
            <a:t>Meningite (rare)</a:t>
          </a:r>
          <a:endParaRPr lang="en-US"/>
        </a:p>
      </dgm:t>
    </dgm:pt>
    <dgm:pt modelId="{47D28A66-DDAC-4E77-8CC2-BDE9A3495A2E}" type="parTrans" cxnId="{D14B166C-E57F-4F01-8B18-84AF0AB1EE32}">
      <dgm:prSet/>
      <dgm:spPr/>
      <dgm:t>
        <a:bodyPr/>
        <a:lstStyle/>
        <a:p>
          <a:endParaRPr lang="en-US"/>
        </a:p>
      </dgm:t>
    </dgm:pt>
    <dgm:pt modelId="{BCAAF5B1-88B9-4373-8297-63CF17091693}" type="sibTrans" cxnId="{D14B166C-E57F-4F01-8B18-84AF0AB1EE32}">
      <dgm:prSet/>
      <dgm:spPr/>
      <dgm:t>
        <a:bodyPr/>
        <a:lstStyle/>
        <a:p>
          <a:endParaRPr lang="en-US"/>
        </a:p>
      </dgm:t>
    </dgm:pt>
    <dgm:pt modelId="{B26F48F3-3F4F-4EAB-8DCD-E49B06A9D684}">
      <dgm:prSet/>
      <dgm:spPr/>
      <dgm:t>
        <a:bodyPr/>
        <a:lstStyle/>
        <a:p>
          <a:r>
            <a:rPr lang="fr-FR"/>
            <a:t>corticothérapie</a:t>
          </a:r>
          <a:endParaRPr lang="en-US"/>
        </a:p>
      </dgm:t>
    </dgm:pt>
    <dgm:pt modelId="{F5756004-FD42-44F0-9C2A-8A1CCAEE3D7A}" type="parTrans" cxnId="{04FF9688-6F1E-4B05-8B34-A9010C3CE46A}">
      <dgm:prSet/>
      <dgm:spPr/>
      <dgm:t>
        <a:bodyPr/>
        <a:lstStyle/>
        <a:p>
          <a:endParaRPr lang="en-US"/>
        </a:p>
      </dgm:t>
    </dgm:pt>
    <dgm:pt modelId="{7326F49D-6038-4FC5-8831-C8ADA1351444}" type="sibTrans" cxnId="{04FF9688-6F1E-4B05-8B34-A9010C3CE46A}">
      <dgm:prSet/>
      <dgm:spPr/>
      <dgm:t>
        <a:bodyPr/>
        <a:lstStyle/>
        <a:p>
          <a:endParaRPr lang="en-US"/>
        </a:p>
      </dgm:t>
    </dgm:pt>
    <dgm:pt modelId="{6DAF8855-A5C8-412E-9B6F-0032842BA81A}">
      <dgm:prSet/>
      <dgm:spPr/>
      <dgm:t>
        <a:bodyPr/>
        <a:lstStyle/>
        <a:p>
          <a:r>
            <a:rPr lang="fr-FR"/>
            <a:t>Myasthénie (rare)</a:t>
          </a:r>
          <a:endParaRPr lang="en-US"/>
        </a:p>
      </dgm:t>
    </dgm:pt>
    <dgm:pt modelId="{98FEB4F0-6033-4FB2-B2AE-D48B19EB52CE}" type="parTrans" cxnId="{138EF9CE-8BD5-4509-83C1-CFAA02A9892B}">
      <dgm:prSet/>
      <dgm:spPr/>
      <dgm:t>
        <a:bodyPr/>
        <a:lstStyle/>
        <a:p>
          <a:endParaRPr lang="en-US"/>
        </a:p>
      </dgm:t>
    </dgm:pt>
    <dgm:pt modelId="{FF9F9772-6C19-4BFD-AF9E-9AAD38299DBF}" type="sibTrans" cxnId="{138EF9CE-8BD5-4509-83C1-CFAA02A9892B}">
      <dgm:prSet/>
      <dgm:spPr/>
      <dgm:t>
        <a:bodyPr/>
        <a:lstStyle/>
        <a:p>
          <a:endParaRPr lang="en-US"/>
        </a:p>
      </dgm:t>
    </dgm:pt>
    <dgm:pt modelId="{9D525683-7CFA-4968-9AFE-B3A71428158B}">
      <dgm:prSet/>
      <dgm:spPr/>
      <dgm:t>
        <a:bodyPr/>
        <a:lstStyle/>
        <a:p>
          <a:r>
            <a:rPr lang="fr-FR" dirty="0"/>
            <a:t>Pas de corticothérapie car peut être responsable d’une aggravation</a:t>
          </a:r>
          <a:endParaRPr lang="en-US" dirty="0"/>
        </a:p>
      </dgm:t>
    </dgm:pt>
    <dgm:pt modelId="{98DB61CE-B3DF-4935-B344-2EBFFA3B2ABF}" type="parTrans" cxnId="{2145BD7E-EB2E-405C-BBCB-6649E8998338}">
      <dgm:prSet/>
      <dgm:spPr/>
      <dgm:t>
        <a:bodyPr/>
        <a:lstStyle/>
        <a:p>
          <a:endParaRPr lang="en-US"/>
        </a:p>
      </dgm:t>
    </dgm:pt>
    <dgm:pt modelId="{48F6BB79-B019-42EB-8A6B-DDBBE1CEF47F}" type="sibTrans" cxnId="{2145BD7E-EB2E-405C-BBCB-6649E8998338}">
      <dgm:prSet/>
      <dgm:spPr/>
      <dgm:t>
        <a:bodyPr/>
        <a:lstStyle/>
        <a:p>
          <a:endParaRPr lang="en-US"/>
        </a:p>
      </dgm:t>
    </dgm:pt>
    <dgm:pt modelId="{89A5125C-0E63-4C29-A7C0-3FBA86AE9169}">
      <dgm:prSet/>
      <dgm:spPr/>
      <dgm:t>
        <a:bodyPr/>
        <a:lstStyle/>
        <a:p>
          <a:r>
            <a:rPr lang="fr-FR"/>
            <a:t>Myélite</a:t>
          </a:r>
          <a:endParaRPr lang="en-US"/>
        </a:p>
      </dgm:t>
    </dgm:pt>
    <dgm:pt modelId="{01DC74DE-A383-49E8-987B-1617C73777A6}" type="parTrans" cxnId="{4DFD66F6-4BBB-4074-A1BE-0F1CE3E55BF2}">
      <dgm:prSet/>
      <dgm:spPr/>
      <dgm:t>
        <a:bodyPr/>
        <a:lstStyle/>
        <a:p>
          <a:endParaRPr lang="en-US"/>
        </a:p>
      </dgm:t>
    </dgm:pt>
    <dgm:pt modelId="{6B23E8D0-C560-4C8D-ADF0-FB03C4156880}" type="sibTrans" cxnId="{4DFD66F6-4BBB-4074-A1BE-0F1CE3E55BF2}">
      <dgm:prSet/>
      <dgm:spPr/>
      <dgm:t>
        <a:bodyPr/>
        <a:lstStyle/>
        <a:p>
          <a:endParaRPr lang="en-US"/>
        </a:p>
      </dgm:t>
    </dgm:pt>
    <dgm:pt modelId="{F9E31C12-480B-46B7-8A12-3B8B9F4FFEA8}">
      <dgm:prSet/>
      <dgm:spPr/>
      <dgm:t>
        <a:bodyPr/>
        <a:lstStyle/>
        <a:p>
          <a:r>
            <a:rPr lang="fr-FR"/>
            <a:t>Urgence thérapeutique/ récupération possible mais lente/ arret IO définitif</a:t>
          </a:r>
          <a:endParaRPr lang="en-US"/>
        </a:p>
      </dgm:t>
    </dgm:pt>
    <dgm:pt modelId="{5DE4ACA2-D777-4FAD-A25F-0A32E575D952}" type="parTrans" cxnId="{7917AE32-6632-47D0-ADA3-A88F32A5FED8}">
      <dgm:prSet/>
      <dgm:spPr/>
      <dgm:t>
        <a:bodyPr/>
        <a:lstStyle/>
        <a:p>
          <a:endParaRPr lang="en-US"/>
        </a:p>
      </dgm:t>
    </dgm:pt>
    <dgm:pt modelId="{9CEB9203-29B1-4201-8CAE-9E08CD50B0D6}" type="sibTrans" cxnId="{7917AE32-6632-47D0-ADA3-A88F32A5FED8}">
      <dgm:prSet/>
      <dgm:spPr/>
      <dgm:t>
        <a:bodyPr/>
        <a:lstStyle/>
        <a:p>
          <a:endParaRPr lang="en-US"/>
        </a:p>
      </dgm:t>
    </dgm:pt>
    <dgm:pt modelId="{09D30840-2214-4C32-BA59-D27B44D8CE8F}">
      <dgm:prSet/>
      <dgm:spPr/>
      <dgm:t>
        <a:bodyPr/>
        <a:lstStyle/>
        <a:p>
          <a:r>
            <a:rPr lang="fr-FR"/>
            <a:t>Polyradiculonévrite aigue, sd de Guillain Barré (peu fréquent &lt;1/100)</a:t>
          </a:r>
          <a:endParaRPr lang="en-US"/>
        </a:p>
      </dgm:t>
    </dgm:pt>
    <dgm:pt modelId="{DD4060E1-98FE-41BA-8F73-28ADA3C4C388}" type="parTrans" cxnId="{E02C403C-7CD5-49D2-A650-94AEB62BABAA}">
      <dgm:prSet/>
      <dgm:spPr/>
      <dgm:t>
        <a:bodyPr/>
        <a:lstStyle/>
        <a:p>
          <a:endParaRPr lang="en-US"/>
        </a:p>
      </dgm:t>
    </dgm:pt>
    <dgm:pt modelId="{22CDD90B-25C0-451A-8DA7-9AD63C94F80E}" type="sibTrans" cxnId="{E02C403C-7CD5-49D2-A650-94AEB62BABAA}">
      <dgm:prSet/>
      <dgm:spPr/>
      <dgm:t>
        <a:bodyPr/>
        <a:lstStyle/>
        <a:p>
          <a:endParaRPr lang="en-US"/>
        </a:p>
      </dgm:t>
    </dgm:pt>
    <dgm:pt modelId="{05D7EFA7-1900-4EC1-8728-A1DAFE851A97}">
      <dgm:prSet/>
      <dgm:spPr/>
      <dgm:t>
        <a:bodyPr/>
        <a:lstStyle/>
        <a:p>
          <a:r>
            <a:rPr lang="fr-FR"/>
            <a:t>Urgence thérapeutique</a:t>
          </a:r>
          <a:endParaRPr lang="en-US"/>
        </a:p>
      </dgm:t>
    </dgm:pt>
    <dgm:pt modelId="{7E33B0C4-3D9B-427D-A718-0E538D08B074}" type="parTrans" cxnId="{D9E30F65-FFD3-4548-9386-3AC5D076ED72}">
      <dgm:prSet/>
      <dgm:spPr/>
      <dgm:t>
        <a:bodyPr/>
        <a:lstStyle/>
        <a:p>
          <a:endParaRPr lang="en-US"/>
        </a:p>
      </dgm:t>
    </dgm:pt>
    <dgm:pt modelId="{330DEFCB-CE9A-4D8B-800B-5EC52DFB9E34}" type="sibTrans" cxnId="{D9E30F65-FFD3-4548-9386-3AC5D076ED72}">
      <dgm:prSet/>
      <dgm:spPr/>
      <dgm:t>
        <a:bodyPr/>
        <a:lstStyle/>
        <a:p>
          <a:endParaRPr lang="en-US"/>
        </a:p>
      </dgm:t>
    </dgm:pt>
    <dgm:pt modelId="{34F953E2-96B7-4E4E-BC77-486B5EE4A9E9}">
      <dgm:prSet/>
      <dgm:spPr/>
      <dgm:t>
        <a:bodyPr/>
        <a:lstStyle/>
        <a:p>
          <a:r>
            <a:rPr lang="fr-FR"/>
            <a:t>IG polyvalente/ Corticothérapie/ arret IO définitif</a:t>
          </a:r>
          <a:endParaRPr lang="en-US"/>
        </a:p>
      </dgm:t>
    </dgm:pt>
    <dgm:pt modelId="{B17E5438-0FEE-4040-8536-33048BA47182}" type="parTrans" cxnId="{248F380B-084C-407B-8383-81C7A4F74E43}">
      <dgm:prSet/>
      <dgm:spPr/>
      <dgm:t>
        <a:bodyPr/>
        <a:lstStyle/>
        <a:p>
          <a:endParaRPr lang="en-US"/>
        </a:p>
      </dgm:t>
    </dgm:pt>
    <dgm:pt modelId="{D7AED244-C4B5-4A46-BD0B-9D55059C7BDC}" type="sibTrans" cxnId="{248F380B-084C-407B-8383-81C7A4F74E43}">
      <dgm:prSet/>
      <dgm:spPr/>
      <dgm:t>
        <a:bodyPr/>
        <a:lstStyle/>
        <a:p>
          <a:endParaRPr lang="en-US"/>
        </a:p>
      </dgm:t>
    </dgm:pt>
    <dgm:pt modelId="{DC13F291-72AD-E54F-BDB6-472D932EF23B}" type="pres">
      <dgm:prSet presAssocID="{BEBBB12C-4CD6-445D-B8F2-91FFFEFE1AB9}" presName="linear" presStyleCnt="0">
        <dgm:presLayoutVars>
          <dgm:dir/>
          <dgm:animLvl val="lvl"/>
          <dgm:resizeHandles val="exact"/>
        </dgm:presLayoutVars>
      </dgm:prSet>
      <dgm:spPr/>
      <dgm:t>
        <a:bodyPr/>
        <a:lstStyle/>
        <a:p>
          <a:endParaRPr lang="fr-FR"/>
        </a:p>
      </dgm:t>
    </dgm:pt>
    <dgm:pt modelId="{D48491CB-7B4C-DC46-9361-1AB983FF42DC}" type="pres">
      <dgm:prSet presAssocID="{56559852-7D87-40AE-9F2C-FC4397908AD6}" presName="parentLin" presStyleCnt="0"/>
      <dgm:spPr/>
    </dgm:pt>
    <dgm:pt modelId="{56484A2F-0186-1145-9978-DE81271F3968}" type="pres">
      <dgm:prSet presAssocID="{56559852-7D87-40AE-9F2C-FC4397908AD6}" presName="parentLeftMargin" presStyleLbl="node1" presStyleIdx="0" presStyleCnt="5"/>
      <dgm:spPr/>
      <dgm:t>
        <a:bodyPr/>
        <a:lstStyle/>
        <a:p>
          <a:endParaRPr lang="fr-FR"/>
        </a:p>
      </dgm:t>
    </dgm:pt>
    <dgm:pt modelId="{5BB2BE28-56A6-7942-A8F7-9D5CB8E8C339}" type="pres">
      <dgm:prSet presAssocID="{56559852-7D87-40AE-9F2C-FC4397908AD6}" presName="parentText" presStyleLbl="node1" presStyleIdx="0" presStyleCnt="5">
        <dgm:presLayoutVars>
          <dgm:chMax val="0"/>
          <dgm:bulletEnabled val="1"/>
        </dgm:presLayoutVars>
      </dgm:prSet>
      <dgm:spPr/>
      <dgm:t>
        <a:bodyPr/>
        <a:lstStyle/>
        <a:p>
          <a:endParaRPr lang="fr-FR"/>
        </a:p>
      </dgm:t>
    </dgm:pt>
    <dgm:pt modelId="{C4AD22FA-4DBE-F749-B61E-A2DCEE82181A}" type="pres">
      <dgm:prSet presAssocID="{56559852-7D87-40AE-9F2C-FC4397908AD6}" presName="negativeSpace" presStyleCnt="0"/>
      <dgm:spPr/>
    </dgm:pt>
    <dgm:pt modelId="{216B7AFD-C4F8-5742-BDEF-5537FF0CEC4F}" type="pres">
      <dgm:prSet presAssocID="{56559852-7D87-40AE-9F2C-FC4397908AD6}" presName="childText" presStyleLbl="conFgAcc1" presStyleIdx="0" presStyleCnt="5">
        <dgm:presLayoutVars>
          <dgm:bulletEnabled val="1"/>
        </dgm:presLayoutVars>
      </dgm:prSet>
      <dgm:spPr/>
      <dgm:t>
        <a:bodyPr/>
        <a:lstStyle/>
        <a:p>
          <a:endParaRPr lang="fr-FR"/>
        </a:p>
      </dgm:t>
    </dgm:pt>
    <dgm:pt modelId="{530E22E0-ED6D-084A-9108-7745FE7D3ABF}" type="pres">
      <dgm:prSet presAssocID="{37BDB22A-2A91-40C0-865D-619F23CEE798}" presName="spaceBetweenRectangles" presStyleCnt="0"/>
      <dgm:spPr/>
    </dgm:pt>
    <dgm:pt modelId="{D8FFE3B3-E39D-1847-92B8-BAD7102E1272}" type="pres">
      <dgm:prSet presAssocID="{DE564B83-F189-46FB-A81E-63DA4B58B2D4}" presName="parentLin" presStyleCnt="0"/>
      <dgm:spPr/>
    </dgm:pt>
    <dgm:pt modelId="{B9F9B3A5-C55D-094B-93CD-9752447A1EF0}" type="pres">
      <dgm:prSet presAssocID="{DE564B83-F189-46FB-A81E-63DA4B58B2D4}" presName="parentLeftMargin" presStyleLbl="node1" presStyleIdx="0" presStyleCnt="5"/>
      <dgm:spPr/>
      <dgm:t>
        <a:bodyPr/>
        <a:lstStyle/>
        <a:p>
          <a:endParaRPr lang="fr-FR"/>
        </a:p>
      </dgm:t>
    </dgm:pt>
    <dgm:pt modelId="{C7C91EA6-6129-244D-A18C-32D368A30F78}" type="pres">
      <dgm:prSet presAssocID="{DE564B83-F189-46FB-A81E-63DA4B58B2D4}" presName="parentText" presStyleLbl="node1" presStyleIdx="1" presStyleCnt="5">
        <dgm:presLayoutVars>
          <dgm:chMax val="0"/>
          <dgm:bulletEnabled val="1"/>
        </dgm:presLayoutVars>
      </dgm:prSet>
      <dgm:spPr/>
      <dgm:t>
        <a:bodyPr/>
        <a:lstStyle/>
        <a:p>
          <a:endParaRPr lang="fr-FR"/>
        </a:p>
      </dgm:t>
    </dgm:pt>
    <dgm:pt modelId="{7E34DF6B-8337-664E-8F21-04FF238AC26B}" type="pres">
      <dgm:prSet presAssocID="{DE564B83-F189-46FB-A81E-63DA4B58B2D4}" presName="negativeSpace" presStyleCnt="0"/>
      <dgm:spPr/>
    </dgm:pt>
    <dgm:pt modelId="{C5FE56E9-2AD9-7249-971A-E3D8D77857AB}" type="pres">
      <dgm:prSet presAssocID="{DE564B83-F189-46FB-A81E-63DA4B58B2D4}" presName="childText" presStyleLbl="conFgAcc1" presStyleIdx="1" presStyleCnt="5">
        <dgm:presLayoutVars>
          <dgm:bulletEnabled val="1"/>
        </dgm:presLayoutVars>
      </dgm:prSet>
      <dgm:spPr/>
      <dgm:t>
        <a:bodyPr/>
        <a:lstStyle/>
        <a:p>
          <a:endParaRPr lang="fr-FR"/>
        </a:p>
      </dgm:t>
    </dgm:pt>
    <dgm:pt modelId="{18C4F01C-F764-5045-924C-C70FFAB2459A}" type="pres">
      <dgm:prSet presAssocID="{BCAAF5B1-88B9-4373-8297-63CF17091693}" presName="spaceBetweenRectangles" presStyleCnt="0"/>
      <dgm:spPr/>
    </dgm:pt>
    <dgm:pt modelId="{EBF61E01-8A25-A34A-8022-0B1B000C05A4}" type="pres">
      <dgm:prSet presAssocID="{6DAF8855-A5C8-412E-9B6F-0032842BA81A}" presName="parentLin" presStyleCnt="0"/>
      <dgm:spPr/>
    </dgm:pt>
    <dgm:pt modelId="{C1FE3E7D-88B5-F643-A685-B7E450E77719}" type="pres">
      <dgm:prSet presAssocID="{6DAF8855-A5C8-412E-9B6F-0032842BA81A}" presName="parentLeftMargin" presStyleLbl="node1" presStyleIdx="1" presStyleCnt="5"/>
      <dgm:spPr/>
      <dgm:t>
        <a:bodyPr/>
        <a:lstStyle/>
        <a:p>
          <a:endParaRPr lang="fr-FR"/>
        </a:p>
      </dgm:t>
    </dgm:pt>
    <dgm:pt modelId="{E083D871-7411-9447-A09B-76C84876BAED}" type="pres">
      <dgm:prSet presAssocID="{6DAF8855-A5C8-412E-9B6F-0032842BA81A}" presName="parentText" presStyleLbl="node1" presStyleIdx="2" presStyleCnt="5">
        <dgm:presLayoutVars>
          <dgm:chMax val="0"/>
          <dgm:bulletEnabled val="1"/>
        </dgm:presLayoutVars>
      </dgm:prSet>
      <dgm:spPr/>
      <dgm:t>
        <a:bodyPr/>
        <a:lstStyle/>
        <a:p>
          <a:endParaRPr lang="fr-FR"/>
        </a:p>
      </dgm:t>
    </dgm:pt>
    <dgm:pt modelId="{08EC94F7-FF0D-B649-A478-0F86630F6B17}" type="pres">
      <dgm:prSet presAssocID="{6DAF8855-A5C8-412E-9B6F-0032842BA81A}" presName="negativeSpace" presStyleCnt="0"/>
      <dgm:spPr/>
    </dgm:pt>
    <dgm:pt modelId="{DE397F73-A5D2-FF42-AA5E-82C172E8B240}" type="pres">
      <dgm:prSet presAssocID="{6DAF8855-A5C8-412E-9B6F-0032842BA81A}" presName="childText" presStyleLbl="conFgAcc1" presStyleIdx="2" presStyleCnt="5">
        <dgm:presLayoutVars>
          <dgm:bulletEnabled val="1"/>
        </dgm:presLayoutVars>
      </dgm:prSet>
      <dgm:spPr/>
      <dgm:t>
        <a:bodyPr/>
        <a:lstStyle/>
        <a:p>
          <a:endParaRPr lang="fr-FR"/>
        </a:p>
      </dgm:t>
    </dgm:pt>
    <dgm:pt modelId="{4299EFA3-AF28-D547-B4BC-0BD76865CBDF}" type="pres">
      <dgm:prSet presAssocID="{FF9F9772-6C19-4BFD-AF9E-9AAD38299DBF}" presName="spaceBetweenRectangles" presStyleCnt="0"/>
      <dgm:spPr/>
    </dgm:pt>
    <dgm:pt modelId="{F44C60B6-F25E-3342-B1A5-8B29650FBEF8}" type="pres">
      <dgm:prSet presAssocID="{89A5125C-0E63-4C29-A7C0-3FBA86AE9169}" presName="parentLin" presStyleCnt="0"/>
      <dgm:spPr/>
    </dgm:pt>
    <dgm:pt modelId="{1072FF40-2322-D948-B7FF-007B959DF3AC}" type="pres">
      <dgm:prSet presAssocID="{89A5125C-0E63-4C29-A7C0-3FBA86AE9169}" presName="parentLeftMargin" presStyleLbl="node1" presStyleIdx="2" presStyleCnt="5"/>
      <dgm:spPr/>
      <dgm:t>
        <a:bodyPr/>
        <a:lstStyle/>
        <a:p>
          <a:endParaRPr lang="fr-FR"/>
        </a:p>
      </dgm:t>
    </dgm:pt>
    <dgm:pt modelId="{39948F61-381F-5D4E-805E-C98AD7CEC394}" type="pres">
      <dgm:prSet presAssocID="{89A5125C-0E63-4C29-A7C0-3FBA86AE9169}" presName="parentText" presStyleLbl="node1" presStyleIdx="3" presStyleCnt="5">
        <dgm:presLayoutVars>
          <dgm:chMax val="0"/>
          <dgm:bulletEnabled val="1"/>
        </dgm:presLayoutVars>
      </dgm:prSet>
      <dgm:spPr/>
      <dgm:t>
        <a:bodyPr/>
        <a:lstStyle/>
        <a:p>
          <a:endParaRPr lang="fr-FR"/>
        </a:p>
      </dgm:t>
    </dgm:pt>
    <dgm:pt modelId="{CB77355E-AD57-F541-9DD5-72CE0E131338}" type="pres">
      <dgm:prSet presAssocID="{89A5125C-0E63-4C29-A7C0-3FBA86AE9169}" presName="negativeSpace" presStyleCnt="0"/>
      <dgm:spPr/>
    </dgm:pt>
    <dgm:pt modelId="{58286462-D2D5-534D-8E05-F14E97E66A0A}" type="pres">
      <dgm:prSet presAssocID="{89A5125C-0E63-4C29-A7C0-3FBA86AE9169}" presName="childText" presStyleLbl="conFgAcc1" presStyleIdx="3" presStyleCnt="5">
        <dgm:presLayoutVars>
          <dgm:bulletEnabled val="1"/>
        </dgm:presLayoutVars>
      </dgm:prSet>
      <dgm:spPr/>
      <dgm:t>
        <a:bodyPr/>
        <a:lstStyle/>
        <a:p>
          <a:endParaRPr lang="fr-FR"/>
        </a:p>
      </dgm:t>
    </dgm:pt>
    <dgm:pt modelId="{026BB0B7-A328-EC4E-9D38-3504056018D5}" type="pres">
      <dgm:prSet presAssocID="{6B23E8D0-C560-4C8D-ADF0-FB03C4156880}" presName="spaceBetweenRectangles" presStyleCnt="0"/>
      <dgm:spPr/>
    </dgm:pt>
    <dgm:pt modelId="{8F0C466B-F281-6A40-AD96-E37CD6747BE6}" type="pres">
      <dgm:prSet presAssocID="{09D30840-2214-4C32-BA59-D27B44D8CE8F}" presName="parentLin" presStyleCnt="0"/>
      <dgm:spPr/>
    </dgm:pt>
    <dgm:pt modelId="{BA5E05EF-81CA-2B41-9138-C9554F0E9FC3}" type="pres">
      <dgm:prSet presAssocID="{09D30840-2214-4C32-BA59-D27B44D8CE8F}" presName="parentLeftMargin" presStyleLbl="node1" presStyleIdx="3" presStyleCnt="5"/>
      <dgm:spPr/>
      <dgm:t>
        <a:bodyPr/>
        <a:lstStyle/>
        <a:p>
          <a:endParaRPr lang="fr-FR"/>
        </a:p>
      </dgm:t>
    </dgm:pt>
    <dgm:pt modelId="{594D47C9-483F-734B-85C9-C0CD8671E953}" type="pres">
      <dgm:prSet presAssocID="{09D30840-2214-4C32-BA59-D27B44D8CE8F}" presName="parentText" presStyleLbl="node1" presStyleIdx="4" presStyleCnt="5">
        <dgm:presLayoutVars>
          <dgm:chMax val="0"/>
          <dgm:bulletEnabled val="1"/>
        </dgm:presLayoutVars>
      </dgm:prSet>
      <dgm:spPr/>
      <dgm:t>
        <a:bodyPr/>
        <a:lstStyle/>
        <a:p>
          <a:endParaRPr lang="fr-FR"/>
        </a:p>
      </dgm:t>
    </dgm:pt>
    <dgm:pt modelId="{A34FB056-1B7C-5244-B071-1D9E2D86DD10}" type="pres">
      <dgm:prSet presAssocID="{09D30840-2214-4C32-BA59-D27B44D8CE8F}" presName="negativeSpace" presStyleCnt="0"/>
      <dgm:spPr/>
    </dgm:pt>
    <dgm:pt modelId="{922D9728-D5F1-804C-ACA7-1EA0D2C1B7A6}" type="pres">
      <dgm:prSet presAssocID="{09D30840-2214-4C32-BA59-D27B44D8CE8F}" presName="childText" presStyleLbl="conFgAcc1" presStyleIdx="4" presStyleCnt="5">
        <dgm:presLayoutVars>
          <dgm:bulletEnabled val="1"/>
        </dgm:presLayoutVars>
      </dgm:prSet>
      <dgm:spPr/>
      <dgm:t>
        <a:bodyPr/>
        <a:lstStyle/>
        <a:p>
          <a:endParaRPr lang="fr-FR"/>
        </a:p>
      </dgm:t>
    </dgm:pt>
  </dgm:ptLst>
  <dgm:cxnLst>
    <dgm:cxn modelId="{C3A84421-8C46-3C45-8194-A2A680F0A6D0}" type="presOf" srcId="{34F953E2-96B7-4E4E-BC77-486B5EE4A9E9}" destId="{922D9728-D5F1-804C-ACA7-1EA0D2C1B7A6}" srcOrd="0" destOrd="1" presId="urn:microsoft.com/office/officeart/2005/8/layout/list1"/>
    <dgm:cxn modelId="{2145BD7E-EB2E-405C-BBCB-6649E8998338}" srcId="{6DAF8855-A5C8-412E-9B6F-0032842BA81A}" destId="{9D525683-7CFA-4968-9AFE-B3A71428158B}" srcOrd="0" destOrd="0" parTransId="{98DB61CE-B3DF-4935-B344-2EBFFA3B2ABF}" sibTransId="{48F6BB79-B019-42EB-8A6B-DDBBE1CEF47F}"/>
    <dgm:cxn modelId="{138EF9CE-8BD5-4509-83C1-CFAA02A9892B}" srcId="{BEBBB12C-4CD6-445D-B8F2-91FFFEFE1AB9}" destId="{6DAF8855-A5C8-412E-9B6F-0032842BA81A}" srcOrd="2" destOrd="0" parTransId="{98FEB4F0-6033-4FB2-B2AE-D48B19EB52CE}" sibTransId="{FF9F9772-6C19-4BFD-AF9E-9AAD38299DBF}"/>
    <dgm:cxn modelId="{2D96E32F-EDAB-6E45-A38A-1C9C80C9FCA9}" type="presOf" srcId="{DE564B83-F189-46FB-A81E-63DA4B58B2D4}" destId="{C7C91EA6-6129-244D-A18C-32D368A30F78}" srcOrd="1" destOrd="0" presId="urn:microsoft.com/office/officeart/2005/8/layout/list1"/>
    <dgm:cxn modelId="{E1A25363-8295-AD4F-9F4A-DC48E4D6EBE0}" type="presOf" srcId="{89A5125C-0E63-4C29-A7C0-3FBA86AE9169}" destId="{39948F61-381F-5D4E-805E-C98AD7CEC394}" srcOrd="1" destOrd="0" presId="urn:microsoft.com/office/officeart/2005/8/layout/list1"/>
    <dgm:cxn modelId="{D9E30F65-FFD3-4548-9386-3AC5D076ED72}" srcId="{09D30840-2214-4C32-BA59-D27B44D8CE8F}" destId="{05D7EFA7-1900-4EC1-8728-A1DAFE851A97}" srcOrd="0" destOrd="0" parTransId="{7E33B0C4-3D9B-427D-A718-0E538D08B074}" sibTransId="{330DEFCB-CE9A-4D8B-800B-5EC52DFB9E34}"/>
    <dgm:cxn modelId="{3897BCF2-DB35-4D52-AFAF-B61919FEDF4F}" srcId="{BEBBB12C-4CD6-445D-B8F2-91FFFEFE1AB9}" destId="{56559852-7D87-40AE-9F2C-FC4397908AD6}" srcOrd="0" destOrd="0" parTransId="{4650198E-FC16-48AB-9E8D-96463E0E0885}" sibTransId="{37BDB22A-2A91-40C0-865D-619F23CEE798}"/>
    <dgm:cxn modelId="{855DE85E-9F17-D94A-8B3B-0C0DEB99D04C}" type="presOf" srcId="{F9E31C12-480B-46B7-8A12-3B8B9F4FFEA8}" destId="{58286462-D2D5-534D-8E05-F14E97E66A0A}" srcOrd="0" destOrd="0" presId="urn:microsoft.com/office/officeart/2005/8/layout/list1"/>
    <dgm:cxn modelId="{60E247B0-B9F5-4B49-9523-8B17E1CEBAEA}" type="presOf" srcId="{59A861F1-97F8-4C47-8D08-FDAE7C2B51FA}" destId="{216B7AFD-C4F8-5742-BDEF-5537FF0CEC4F}" srcOrd="0" destOrd="0" presId="urn:microsoft.com/office/officeart/2005/8/layout/list1"/>
    <dgm:cxn modelId="{E02C403C-7CD5-49D2-A650-94AEB62BABAA}" srcId="{BEBBB12C-4CD6-445D-B8F2-91FFFEFE1AB9}" destId="{09D30840-2214-4C32-BA59-D27B44D8CE8F}" srcOrd="4" destOrd="0" parTransId="{DD4060E1-98FE-41BA-8F73-28ADA3C4C388}" sibTransId="{22CDD90B-25C0-451A-8DA7-9AD63C94F80E}"/>
    <dgm:cxn modelId="{AA6E3D91-2513-DA48-950A-EEC1DEA0FE1F}" type="presOf" srcId="{6DAF8855-A5C8-412E-9B6F-0032842BA81A}" destId="{E083D871-7411-9447-A09B-76C84876BAED}" srcOrd="1" destOrd="0" presId="urn:microsoft.com/office/officeart/2005/8/layout/list1"/>
    <dgm:cxn modelId="{75F8C97A-F070-7D44-9A90-9345C1C2E0D7}" type="presOf" srcId="{BEBBB12C-4CD6-445D-B8F2-91FFFEFE1AB9}" destId="{DC13F291-72AD-E54F-BDB6-472D932EF23B}" srcOrd="0" destOrd="0" presId="urn:microsoft.com/office/officeart/2005/8/layout/list1"/>
    <dgm:cxn modelId="{248F380B-084C-407B-8383-81C7A4F74E43}" srcId="{09D30840-2214-4C32-BA59-D27B44D8CE8F}" destId="{34F953E2-96B7-4E4E-BC77-486B5EE4A9E9}" srcOrd="1" destOrd="0" parTransId="{B17E5438-0FEE-4040-8536-33048BA47182}" sibTransId="{D7AED244-C4B5-4A46-BD0B-9D55059C7BDC}"/>
    <dgm:cxn modelId="{E804DEF5-1704-6E4A-8191-9BBEBB9A4FB7}" type="presOf" srcId="{DE564B83-F189-46FB-A81E-63DA4B58B2D4}" destId="{B9F9B3A5-C55D-094B-93CD-9752447A1EF0}" srcOrd="0" destOrd="0" presId="urn:microsoft.com/office/officeart/2005/8/layout/list1"/>
    <dgm:cxn modelId="{271E3C51-3B18-9443-8239-6E29EC11ECA7}" type="presOf" srcId="{05D7EFA7-1900-4EC1-8728-A1DAFE851A97}" destId="{922D9728-D5F1-804C-ACA7-1EA0D2C1B7A6}" srcOrd="0" destOrd="0" presId="urn:microsoft.com/office/officeart/2005/8/layout/list1"/>
    <dgm:cxn modelId="{88D894C8-2DC4-504A-90B5-89E48D04ACDF}" type="presOf" srcId="{9D525683-7CFA-4968-9AFE-B3A71428158B}" destId="{DE397F73-A5D2-FF42-AA5E-82C172E8B240}" srcOrd="0" destOrd="0" presId="urn:microsoft.com/office/officeart/2005/8/layout/list1"/>
    <dgm:cxn modelId="{B564EEAF-B648-4DD3-88D8-0805DCB066E2}" srcId="{56559852-7D87-40AE-9F2C-FC4397908AD6}" destId="{59A861F1-97F8-4C47-8D08-FDAE7C2B51FA}" srcOrd="0" destOrd="0" parTransId="{2F65C77F-0937-44C1-BA7B-8A50335B8BAA}" sibTransId="{03AEA0C3-1EE5-4168-85C4-38D00DE354AD}"/>
    <dgm:cxn modelId="{4C3E0000-49DD-9647-A28A-0745F681CBC7}" type="presOf" srcId="{56559852-7D87-40AE-9F2C-FC4397908AD6}" destId="{56484A2F-0186-1145-9978-DE81271F3968}" srcOrd="0" destOrd="0" presId="urn:microsoft.com/office/officeart/2005/8/layout/list1"/>
    <dgm:cxn modelId="{6244E9BD-F7A4-934A-AA95-F4E3545D4C9D}" type="presOf" srcId="{56559852-7D87-40AE-9F2C-FC4397908AD6}" destId="{5BB2BE28-56A6-7942-A8F7-9D5CB8E8C339}" srcOrd="1" destOrd="0" presId="urn:microsoft.com/office/officeart/2005/8/layout/list1"/>
    <dgm:cxn modelId="{B3CCA27D-1FA3-6342-B8C5-B8DDEE49D047}" type="presOf" srcId="{6DAF8855-A5C8-412E-9B6F-0032842BA81A}" destId="{C1FE3E7D-88B5-F643-A685-B7E450E77719}" srcOrd="0" destOrd="0" presId="urn:microsoft.com/office/officeart/2005/8/layout/list1"/>
    <dgm:cxn modelId="{D14B166C-E57F-4F01-8B18-84AF0AB1EE32}" srcId="{BEBBB12C-4CD6-445D-B8F2-91FFFEFE1AB9}" destId="{DE564B83-F189-46FB-A81E-63DA4B58B2D4}" srcOrd="1" destOrd="0" parTransId="{47D28A66-DDAC-4E77-8CC2-BDE9A3495A2E}" sibTransId="{BCAAF5B1-88B9-4373-8297-63CF17091693}"/>
    <dgm:cxn modelId="{C6BCC10E-E712-5445-88D8-35CD3AD7C01C}" type="presOf" srcId="{09D30840-2214-4C32-BA59-D27B44D8CE8F}" destId="{594D47C9-483F-734B-85C9-C0CD8671E953}" srcOrd="1" destOrd="0" presId="urn:microsoft.com/office/officeart/2005/8/layout/list1"/>
    <dgm:cxn modelId="{04FF9688-6F1E-4B05-8B34-A9010C3CE46A}" srcId="{DE564B83-F189-46FB-A81E-63DA4B58B2D4}" destId="{B26F48F3-3F4F-4EAB-8DCD-E49B06A9D684}" srcOrd="0" destOrd="0" parTransId="{F5756004-FD42-44F0-9C2A-8A1CCAEE3D7A}" sibTransId="{7326F49D-6038-4FC5-8831-C8ADA1351444}"/>
    <dgm:cxn modelId="{868C9671-E0A6-5042-BC6E-3F82866E07B7}" type="presOf" srcId="{89A5125C-0E63-4C29-A7C0-3FBA86AE9169}" destId="{1072FF40-2322-D948-B7FF-007B959DF3AC}" srcOrd="0" destOrd="0" presId="urn:microsoft.com/office/officeart/2005/8/layout/list1"/>
    <dgm:cxn modelId="{4DFD66F6-4BBB-4074-A1BE-0F1CE3E55BF2}" srcId="{BEBBB12C-4CD6-445D-B8F2-91FFFEFE1AB9}" destId="{89A5125C-0E63-4C29-A7C0-3FBA86AE9169}" srcOrd="3" destOrd="0" parTransId="{01DC74DE-A383-49E8-987B-1617C73777A6}" sibTransId="{6B23E8D0-C560-4C8D-ADF0-FB03C4156880}"/>
    <dgm:cxn modelId="{DDFA8FDF-DDF2-9D42-BE41-E5F14D999EC2}" type="presOf" srcId="{09D30840-2214-4C32-BA59-D27B44D8CE8F}" destId="{BA5E05EF-81CA-2B41-9138-C9554F0E9FC3}" srcOrd="0" destOrd="0" presId="urn:microsoft.com/office/officeart/2005/8/layout/list1"/>
    <dgm:cxn modelId="{1C2638F7-D637-5541-81C8-A14ACB9935BC}" type="presOf" srcId="{B26F48F3-3F4F-4EAB-8DCD-E49B06A9D684}" destId="{C5FE56E9-2AD9-7249-971A-E3D8D77857AB}" srcOrd="0" destOrd="0" presId="urn:microsoft.com/office/officeart/2005/8/layout/list1"/>
    <dgm:cxn modelId="{7917AE32-6632-47D0-ADA3-A88F32A5FED8}" srcId="{89A5125C-0E63-4C29-A7C0-3FBA86AE9169}" destId="{F9E31C12-480B-46B7-8A12-3B8B9F4FFEA8}" srcOrd="0" destOrd="0" parTransId="{5DE4ACA2-D777-4FAD-A25F-0A32E575D952}" sibTransId="{9CEB9203-29B1-4201-8CAE-9E08CD50B0D6}"/>
    <dgm:cxn modelId="{B1CEA502-4563-A542-8958-53654AFC43F1}" type="presParOf" srcId="{DC13F291-72AD-E54F-BDB6-472D932EF23B}" destId="{D48491CB-7B4C-DC46-9361-1AB983FF42DC}" srcOrd="0" destOrd="0" presId="urn:microsoft.com/office/officeart/2005/8/layout/list1"/>
    <dgm:cxn modelId="{562ABEF6-6BBB-AB48-BEB5-6A380D2215B3}" type="presParOf" srcId="{D48491CB-7B4C-DC46-9361-1AB983FF42DC}" destId="{56484A2F-0186-1145-9978-DE81271F3968}" srcOrd="0" destOrd="0" presId="urn:microsoft.com/office/officeart/2005/8/layout/list1"/>
    <dgm:cxn modelId="{12295BBE-CB28-C24D-BDC9-3247C69AF4E8}" type="presParOf" srcId="{D48491CB-7B4C-DC46-9361-1AB983FF42DC}" destId="{5BB2BE28-56A6-7942-A8F7-9D5CB8E8C339}" srcOrd="1" destOrd="0" presId="urn:microsoft.com/office/officeart/2005/8/layout/list1"/>
    <dgm:cxn modelId="{261EAE5C-E8E7-B047-8024-9C93EB84B26D}" type="presParOf" srcId="{DC13F291-72AD-E54F-BDB6-472D932EF23B}" destId="{C4AD22FA-4DBE-F749-B61E-A2DCEE82181A}" srcOrd="1" destOrd="0" presId="urn:microsoft.com/office/officeart/2005/8/layout/list1"/>
    <dgm:cxn modelId="{DC025AA8-1681-394D-B2AB-9AC8BC1FCFE5}" type="presParOf" srcId="{DC13F291-72AD-E54F-BDB6-472D932EF23B}" destId="{216B7AFD-C4F8-5742-BDEF-5537FF0CEC4F}" srcOrd="2" destOrd="0" presId="urn:microsoft.com/office/officeart/2005/8/layout/list1"/>
    <dgm:cxn modelId="{EFFB2A1A-D8F3-CC4F-B1C9-3B1795B72A96}" type="presParOf" srcId="{DC13F291-72AD-E54F-BDB6-472D932EF23B}" destId="{530E22E0-ED6D-084A-9108-7745FE7D3ABF}" srcOrd="3" destOrd="0" presId="urn:microsoft.com/office/officeart/2005/8/layout/list1"/>
    <dgm:cxn modelId="{802F45FE-75C9-C945-B4C5-149549F88BE8}" type="presParOf" srcId="{DC13F291-72AD-E54F-BDB6-472D932EF23B}" destId="{D8FFE3B3-E39D-1847-92B8-BAD7102E1272}" srcOrd="4" destOrd="0" presId="urn:microsoft.com/office/officeart/2005/8/layout/list1"/>
    <dgm:cxn modelId="{459080BD-D886-4D40-B3BD-B9BC68DEC435}" type="presParOf" srcId="{D8FFE3B3-E39D-1847-92B8-BAD7102E1272}" destId="{B9F9B3A5-C55D-094B-93CD-9752447A1EF0}" srcOrd="0" destOrd="0" presId="urn:microsoft.com/office/officeart/2005/8/layout/list1"/>
    <dgm:cxn modelId="{6B31CA31-564D-F247-AC1E-71B9A58F2D83}" type="presParOf" srcId="{D8FFE3B3-E39D-1847-92B8-BAD7102E1272}" destId="{C7C91EA6-6129-244D-A18C-32D368A30F78}" srcOrd="1" destOrd="0" presId="urn:microsoft.com/office/officeart/2005/8/layout/list1"/>
    <dgm:cxn modelId="{72124E4B-0E5C-EE4F-BA2D-8FCA47C86CED}" type="presParOf" srcId="{DC13F291-72AD-E54F-BDB6-472D932EF23B}" destId="{7E34DF6B-8337-664E-8F21-04FF238AC26B}" srcOrd="5" destOrd="0" presId="urn:microsoft.com/office/officeart/2005/8/layout/list1"/>
    <dgm:cxn modelId="{B35C2268-8005-D148-884C-AA84111EBEBC}" type="presParOf" srcId="{DC13F291-72AD-E54F-BDB6-472D932EF23B}" destId="{C5FE56E9-2AD9-7249-971A-E3D8D77857AB}" srcOrd="6" destOrd="0" presId="urn:microsoft.com/office/officeart/2005/8/layout/list1"/>
    <dgm:cxn modelId="{92B2CC62-196E-F741-873C-EC406A2435F5}" type="presParOf" srcId="{DC13F291-72AD-E54F-BDB6-472D932EF23B}" destId="{18C4F01C-F764-5045-924C-C70FFAB2459A}" srcOrd="7" destOrd="0" presId="urn:microsoft.com/office/officeart/2005/8/layout/list1"/>
    <dgm:cxn modelId="{A5B7B88B-92BC-9F41-A6B6-DD703CBE4721}" type="presParOf" srcId="{DC13F291-72AD-E54F-BDB6-472D932EF23B}" destId="{EBF61E01-8A25-A34A-8022-0B1B000C05A4}" srcOrd="8" destOrd="0" presId="urn:microsoft.com/office/officeart/2005/8/layout/list1"/>
    <dgm:cxn modelId="{788DC020-7E0A-F843-8002-C207AEC4FCC6}" type="presParOf" srcId="{EBF61E01-8A25-A34A-8022-0B1B000C05A4}" destId="{C1FE3E7D-88B5-F643-A685-B7E450E77719}" srcOrd="0" destOrd="0" presId="urn:microsoft.com/office/officeart/2005/8/layout/list1"/>
    <dgm:cxn modelId="{10096BA9-4EC2-2A4B-9F37-4BF58C90ED8E}" type="presParOf" srcId="{EBF61E01-8A25-A34A-8022-0B1B000C05A4}" destId="{E083D871-7411-9447-A09B-76C84876BAED}" srcOrd="1" destOrd="0" presId="urn:microsoft.com/office/officeart/2005/8/layout/list1"/>
    <dgm:cxn modelId="{1D7B4CFB-3D82-2847-B535-3243FCDC950F}" type="presParOf" srcId="{DC13F291-72AD-E54F-BDB6-472D932EF23B}" destId="{08EC94F7-FF0D-B649-A478-0F86630F6B17}" srcOrd="9" destOrd="0" presId="urn:microsoft.com/office/officeart/2005/8/layout/list1"/>
    <dgm:cxn modelId="{4EE53CCD-0929-524B-9EA0-331EB1E67224}" type="presParOf" srcId="{DC13F291-72AD-E54F-BDB6-472D932EF23B}" destId="{DE397F73-A5D2-FF42-AA5E-82C172E8B240}" srcOrd="10" destOrd="0" presId="urn:microsoft.com/office/officeart/2005/8/layout/list1"/>
    <dgm:cxn modelId="{0B1F3D9F-CEB7-8547-9D7C-A9D1A532BF66}" type="presParOf" srcId="{DC13F291-72AD-E54F-BDB6-472D932EF23B}" destId="{4299EFA3-AF28-D547-B4BC-0BD76865CBDF}" srcOrd="11" destOrd="0" presId="urn:microsoft.com/office/officeart/2005/8/layout/list1"/>
    <dgm:cxn modelId="{D47D383E-E7AF-E641-8A19-E6C8AD44E8B6}" type="presParOf" srcId="{DC13F291-72AD-E54F-BDB6-472D932EF23B}" destId="{F44C60B6-F25E-3342-B1A5-8B29650FBEF8}" srcOrd="12" destOrd="0" presId="urn:microsoft.com/office/officeart/2005/8/layout/list1"/>
    <dgm:cxn modelId="{045E8B14-A52D-EE40-9B7C-580B6C3296A4}" type="presParOf" srcId="{F44C60B6-F25E-3342-B1A5-8B29650FBEF8}" destId="{1072FF40-2322-D948-B7FF-007B959DF3AC}" srcOrd="0" destOrd="0" presId="urn:microsoft.com/office/officeart/2005/8/layout/list1"/>
    <dgm:cxn modelId="{DB8B5947-29DC-F84C-A28B-7922A60B9445}" type="presParOf" srcId="{F44C60B6-F25E-3342-B1A5-8B29650FBEF8}" destId="{39948F61-381F-5D4E-805E-C98AD7CEC394}" srcOrd="1" destOrd="0" presId="urn:microsoft.com/office/officeart/2005/8/layout/list1"/>
    <dgm:cxn modelId="{F29F29BD-7312-E347-96BA-D93C9B5CD7F2}" type="presParOf" srcId="{DC13F291-72AD-E54F-BDB6-472D932EF23B}" destId="{CB77355E-AD57-F541-9DD5-72CE0E131338}" srcOrd="13" destOrd="0" presId="urn:microsoft.com/office/officeart/2005/8/layout/list1"/>
    <dgm:cxn modelId="{E736CEA1-DE49-3C46-88D3-8448678D6E0B}" type="presParOf" srcId="{DC13F291-72AD-E54F-BDB6-472D932EF23B}" destId="{58286462-D2D5-534D-8E05-F14E97E66A0A}" srcOrd="14" destOrd="0" presId="urn:microsoft.com/office/officeart/2005/8/layout/list1"/>
    <dgm:cxn modelId="{A71B1A41-839B-D74D-AF4F-FB25637C0AB5}" type="presParOf" srcId="{DC13F291-72AD-E54F-BDB6-472D932EF23B}" destId="{026BB0B7-A328-EC4E-9D38-3504056018D5}" srcOrd="15" destOrd="0" presId="urn:microsoft.com/office/officeart/2005/8/layout/list1"/>
    <dgm:cxn modelId="{62F34D80-47CD-1D44-9076-039F0DA8A510}" type="presParOf" srcId="{DC13F291-72AD-E54F-BDB6-472D932EF23B}" destId="{8F0C466B-F281-6A40-AD96-E37CD6747BE6}" srcOrd="16" destOrd="0" presId="urn:microsoft.com/office/officeart/2005/8/layout/list1"/>
    <dgm:cxn modelId="{7C84A8CF-C1F5-AE4A-A76C-33C093152CA7}" type="presParOf" srcId="{8F0C466B-F281-6A40-AD96-E37CD6747BE6}" destId="{BA5E05EF-81CA-2B41-9138-C9554F0E9FC3}" srcOrd="0" destOrd="0" presId="urn:microsoft.com/office/officeart/2005/8/layout/list1"/>
    <dgm:cxn modelId="{AB4E5F6C-E7AF-9E4C-AB0F-5624EBDECCFB}" type="presParOf" srcId="{8F0C466B-F281-6A40-AD96-E37CD6747BE6}" destId="{594D47C9-483F-734B-85C9-C0CD8671E953}" srcOrd="1" destOrd="0" presId="urn:microsoft.com/office/officeart/2005/8/layout/list1"/>
    <dgm:cxn modelId="{C9FAE13A-6A53-DE41-90E0-A25879AFF78A}" type="presParOf" srcId="{DC13F291-72AD-E54F-BDB6-472D932EF23B}" destId="{A34FB056-1B7C-5244-B071-1D9E2D86DD10}" srcOrd="17" destOrd="0" presId="urn:microsoft.com/office/officeart/2005/8/layout/list1"/>
    <dgm:cxn modelId="{5F394770-BF41-284F-B5FE-A61840073C93}" type="presParOf" srcId="{DC13F291-72AD-E54F-BDB6-472D932EF23B}" destId="{922D9728-D5F1-804C-ACA7-1EA0D2C1B7A6}" srcOrd="1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A950667-BA13-4926-A5F2-1B6CD6FAB264}" type="doc">
      <dgm:prSet loTypeId="urn:microsoft.com/office/officeart/2005/8/layout/list1" loCatId="list" qsTypeId="urn:microsoft.com/office/officeart/2005/8/quickstyle/simple1" qsCatId="simple" csTypeId="urn:microsoft.com/office/officeart/2005/8/colors/accent4_2" csCatId="accent4"/>
      <dgm:spPr/>
      <dgm:t>
        <a:bodyPr/>
        <a:lstStyle/>
        <a:p>
          <a:endParaRPr lang="en-US"/>
        </a:p>
      </dgm:t>
    </dgm:pt>
    <dgm:pt modelId="{A9FC7A3A-723C-4B15-8446-82F4AC696EDC}">
      <dgm:prSet/>
      <dgm:spPr/>
      <dgm:t>
        <a:bodyPr/>
        <a:lstStyle/>
        <a:p>
          <a:r>
            <a:rPr lang="fr-FR"/>
            <a:t>Anémie hémolytique (rare &lt;1/1000)</a:t>
          </a:r>
          <a:endParaRPr lang="en-US"/>
        </a:p>
      </dgm:t>
    </dgm:pt>
    <dgm:pt modelId="{76C9AE51-E0A9-4E92-A6D8-E9C2AF2D1219}" type="parTrans" cxnId="{1BCA1D70-7D3B-47A4-BF36-B225531AA4AD}">
      <dgm:prSet/>
      <dgm:spPr/>
      <dgm:t>
        <a:bodyPr/>
        <a:lstStyle/>
        <a:p>
          <a:endParaRPr lang="en-US"/>
        </a:p>
      </dgm:t>
    </dgm:pt>
    <dgm:pt modelId="{EF6199DA-41CE-45AC-A893-969150E1F3B8}" type="sibTrans" cxnId="{1BCA1D70-7D3B-47A4-BF36-B225531AA4AD}">
      <dgm:prSet/>
      <dgm:spPr/>
      <dgm:t>
        <a:bodyPr/>
        <a:lstStyle/>
        <a:p>
          <a:endParaRPr lang="en-US"/>
        </a:p>
      </dgm:t>
    </dgm:pt>
    <dgm:pt modelId="{CA225EC1-34E2-4FE6-83B9-287F86C0804C}">
      <dgm:prSet/>
      <dgm:spPr/>
      <dgm:t>
        <a:bodyPr/>
        <a:lstStyle/>
        <a:p>
          <a:r>
            <a:rPr lang="fr-FR"/>
            <a:t>Corticothérapie/ transfusion prudente</a:t>
          </a:r>
          <a:endParaRPr lang="en-US"/>
        </a:p>
      </dgm:t>
    </dgm:pt>
    <dgm:pt modelId="{89C1E145-D87B-41A4-ADF0-8830FF60056E}" type="parTrans" cxnId="{E8B557D6-4AF4-4EBD-A0DF-BBE132BB521B}">
      <dgm:prSet/>
      <dgm:spPr/>
      <dgm:t>
        <a:bodyPr/>
        <a:lstStyle/>
        <a:p>
          <a:endParaRPr lang="en-US"/>
        </a:p>
      </dgm:t>
    </dgm:pt>
    <dgm:pt modelId="{99DA4EE5-BB35-4E59-BF51-4F1C4DE7A684}" type="sibTrans" cxnId="{E8B557D6-4AF4-4EBD-A0DF-BBE132BB521B}">
      <dgm:prSet/>
      <dgm:spPr/>
      <dgm:t>
        <a:bodyPr/>
        <a:lstStyle/>
        <a:p>
          <a:endParaRPr lang="en-US"/>
        </a:p>
      </dgm:t>
    </dgm:pt>
    <dgm:pt modelId="{8595BE20-4349-4AA8-BCE2-BE9220718E85}">
      <dgm:prSet/>
      <dgm:spPr/>
      <dgm:t>
        <a:bodyPr/>
        <a:lstStyle/>
        <a:p>
          <a:r>
            <a:rPr lang="fr-FR"/>
            <a:t>Microangiopathie thrombotique</a:t>
          </a:r>
          <a:endParaRPr lang="en-US"/>
        </a:p>
      </dgm:t>
    </dgm:pt>
    <dgm:pt modelId="{77CDE35E-F78C-4DF5-AC3A-2352B6441D80}" type="parTrans" cxnId="{FC5CAC90-D63E-4384-9FBA-127F26B001EE}">
      <dgm:prSet/>
      <dgm:spPr/>
      <dgm:t>
        <a:bodyPr/>
        <a:lstStyle/>
        <a:p>
          <a:endParaRPr lang="en-US"/>
        </a:p>
      </dgm:t>
    </dgm:pt>
    <dgm:pt modelId="{94AFB9A3-6A2E-4508-976C-AAFDD862B748}" type="sibTrans" cxnId="{FC5CAC90-D63E-4384-9FBA-127F26B001EE}">
      <dgm:prSet/>
      <dgm:spPr/>
      <dgm:t>
        <a:bodyPr/>
        <a:lstStyle/>
        <a:p>
          <a:endParaRPr lang="en-US"/>
        </a:p>
      </dgm:t>
    </dgm:pt>
    <dgm:pt modelId="{643D684C-D4D5-4234-8E23-32A9124255F9}">
      <dgm:prSet/>
      <dgm:spPr/>
      <dgm:t>
        <a:bodyPr/>
        <a:lstStyle/>
        <a:p>
          <a:r>
            <a:rPr lang="fr-FR"/>
            <a:t>Anémie hemolytique mécanique et thrombopenie peripherique</a:t>
          </a:r>
          <a:endParaRPr lang="en-US"/>
        </a:p>
      </dgm:t>
    </dgm:pt>
    <dgm:pt modelId="{71138068-58AA-4523-9863-3FA39AC64435}" type="parTrans" cxnId="{132B7A8E-8258-4890-A593-876D931D3E0A}">
      <dgm:prSet/>
      <dgm:spPr/>
      <dgm:t>
        <a:bodyPr/>
        <a:lstStyle/>
        <a:p>
          <a:endParaRPr lang="en-US"/>
        </a:p>
      </dgm:t>
    </dgm:pt>
    <dgm:pt modelId="{46EA2370-A225-4069-B826-194545509522}" type="sibTrans" cxnId="{132B7A8E-8258-4890-A593-876D931D3E0A}">
      <dgm:prSet/>
      <dgm:spPr/>
      <dgm:t>
        <a:bodyPr/>
        <a:lstStyle/>
        <a:p>
          <a:endParaRPr lang="en-US"/>
        </a:p>
      </dgm:t>
    </dgm:pt>
    <dgm:pt modelId="{D8BAC40C-5ACC-4326-88CD-D934D8D8ED56}">
      <dgm:prSet/>
      <dgm:spPr/>
      <dgm:t>
        <a:bodyPr/>
        <a:lstStyle/>
        <a:p>
          <a:r>
            <a:rPr lang="fr-FR"/>
            <a:t>PTT ou SHU</a:t>
          </a:r>
          <a:endParaRPr lang="en-US"/>
        </a:p>
      </dgm:t>
    </dgm:pt>
    <dgm:pt modelId="{01547027-92B9-4D87-A1B7-86DC930B63B9}" type="parTrans" cxnId="{D6029D53-2DE0-4B64-9CDA-85D36FFD2E44}">
      <dgm:prSet/>
      <dgm:spPr/>
      <dgm:t>
        <a:bodyPr/>
        <a:lstStyle/>
        <a:p>
          <a:endParaRPr lang="en-US"/>
        </a:p>
      </dgm:t>
    </dgm:pt>
    <dgm:pt modelId="{E55962C6-CA37-4D35-A33F-940FEA440869}" type="sibTrans" cxnId="{D6029D53-2DE0-4B64-9CDA-85D36FFD2E44}">
      <dgm:prSet/>
      <dgm:spPr/>
      <dgm:t>
        <a:bodyPr/>
        <a:lstStyle/>
        <a:p>
          <a:endParaRPr lang="en-US"/>
        </a:p>
      </dgm:t>
    </dgm:pt>
    <dgm:pt modelId="{1D40F7BD-8935-4FF0-BB4B-989EA156514E}">
      <dgm:prSet/>
      <dgm:spPr/>
      <dgm:t>
        <a:bodyPr/>
        <a:lstStyle/>
        <a:p>
          <a:r>
            <a:rPr lang="fr-FR"/>
            <a:t>PEC en réanimation/ echange plasmatique/ corticothérapie</a:t>
          </a:r>
          <a:endParaRPr lang="en-US"/>
        </a:p>
      </dgm:t>
    </dgm:pt>
    <dgm:pt modelId="{7611AB96-6978-4DA9-B021-D6F2F562693A}" type="parTrans" cxnId="{F9A4ED9D-4790-453D-A099-7F1DE71A1B15}">
      <dgm:prSet/>
      <dgm:spPr/>
      <dgm:t>
        <a:bodyPr/>
        <a:lstStyle/>
        <a:p>
          <a:endParaRPr lang="en-US"/>
        </a:p>
      </dgm:t>
    </dgm:pt>
    <dgm:pt modelId="{D8653DE9-1C9E-482F-8A7C-AB494D97E438}" type="sibTrans" cxnId="{F9A4ED9D-4790-453D-A099-7F1DE71A1B15}">
      <dgm:prSet/>
      <dgm:spPr/>
      <dgm:t>
        <a:bodyPr/>
        <a:lstStyle/>
        <a:p>
          <a:endParaRPr lang="en-US"/>
        </a:p>
      </dgm:t>
    </dgm:pt>
    <dgm:pt modelId="{DABCD6C8-4D3A-4CD3-AB53-DA91CD66E008}">
      <dgm:prSet/>
      <dgm:spPr/>
      <dgm:t>
        <a:bodyPr/>
        <a:lstStyle/>
        <a:p>
          <a:r>
            <a:rPr lang="fr-FR"/>
            <a:t>Neutropenie dysimmunitaire</a:t>
          </a:r>
          <a:endParaRPr lang="en-US"/>
        </a:p>
      </dgm:t>
    </dgm:pt>
    <dgm:pt modelId="{FF9AC5B1-0492-4D62-AB15-C243E0A945FD}" type="parTrans" cxnId="{F38DFCE7-1F5C-4B6A-9CF4-3833A9B1FA72}">
      <dgm:prSet/>
      <dgm:spPr/>
      <dgm:t>
        <a:bodyPr/>
        <a:lstStyle/>
        <a:p>
          <a:endParaRPr lang="en-US"/>
        </a:p>
      </dgm:t>
    </dgm:pt>
    <dgm:pt modelId="{EFE263F8-7E47-427B-BF55-D7BD56EF3D0A}" type="sibTrans" cxnId="{F38DFCE7-1F5C-4B6A-9CF4-3833A9B1FA72}">
      <dgm:prSet/>
      <dgm:spPr/>
      <dgm:t>
        <a:bodyPr/>
        <a:lstStyle/>
        <a:p>
          <a:endParaRPr lang="en-US"/>
        </a:p>
      </dgm:t>
    </dgm:pt>
    <dgm:pt modelId="{466F3947-C25D-4EF1-A0C1-3ED462629E07}">
      <dgm:prSet/>
      <dgm:spPr/>
      <dgm:t>
        <a:bodyPr/>
        <a:lstStyle/>
        <a:p>
          <a:r>
            <a:rPr lang="fr-FR"/>
            <a:t>Discuter GCSF/ pas de corticothérapie</a:t>
          </a:r>
          <a:endParaRPr lang="en-US"/>
        </a:p>
      </dgm:t>
    </dgm:pt>
    <dgm:pt modelId="{34D66D0C-467D-4C0F-BAAB-17CF0976061B}" type="parTrans" cxnId="{FC81A2A3-ED75-4BD3-9945-5152BDFBCA05}">
      <dgm:prSet/>
      <dgm:spPr/>
      <dgm:t>
        <a:bodyPr/>
        <a:lstStyle/>
        <a:p>
          <a:endParaRPr lang="en-US"/>
        </a:p>
      </dgm:t>
    </dgm:pt>
    <dgm:pt modelId="{DC03D65F-16E8-40D9-B3E2-82BACDE0A21B}" type="sibTrans" cxnId="{FC81A2A3-ED75-4BD3-9945-5152BDFBCA05}">
      <dgm:prSet/>
      <dgm:spPr/>
      <dgm:t>
        <a:bodyPr/>
        <a:lstStyle/>
        <a:p>
          <a:endParaRPr lang="en-US"/>
        </a:p>
      </dgm:t>
    </dgm:pt>
    <dgm:pt modelId="{E52CB5D7-ADFF-4868-974B-CBB747FEA853}">
      <dgm:prSet/>
      <dgm:spPr/>
      <dgm:t>
        <a:bodyPr/>
        <a:lstStyle/>
        <a:p>
          <a:r>
            <a:rPr lang="fr-FR"/>
            <a:t>Sd d’activation macrophagique</a:t>
          </a:r>
          <a:endParaRPr lang="en-US"/>
        </a:p>
      </dgm:t>
    </dgm:pt>
    <dgm:pt modelId="{8183F199-E629-483B-AD35-EA28464AB96D}" type="parTrans" cxnId="{391C23E8-48D5-40EE-A58A-538B71100318}">
      <dgm:prSet/>
      <dgm:spPr/>
      <dgm:t>
        <a:bodyPr/>
        <a:lstStyle/>
        <a:p>
          <a:endParaRPr lang="en-US"/>
        </a:p>
      </dgm:t>
    </dgm:pt>
    <dgm:pt modelId="{41A86CDC-F01F-4CC4-BDFA-AEC57820BCB5}" type="sibTrans" cxnId="{391C23E8-48D5-40EE-A58A-538B71100318}">
      <dgm:prSet/>
      <dgm:spPr/>
      <dgm:t>
        <a:bodyPr/>
        <a:lstStyle/>
        <a:p>
          <a:endParaRPr lang="en-US"/>
        </a:p>
      </dgm:t>
    </dgm:pt>
    <dgm:pt modelId="{ADEF0CE5-CA7F-4732-B19A-184A3BD68C94}">
      <dgm:prSet/>
      <dgm:spPr/>
      <dgm:t>
        <a:bodyPr/>
        <a:lstStyle/>
        <a:p>
          <a:r>
            <a:rPr lang="fr-FR"/>
            <a:t>Fièvre, AEG HSM, thrombopénie, anémie arégénérative augmentation des LDH hyperTG hyperferritinémie</a:t>
          </a:r>
          <a:endParaRPr lang="en-US"/>
        </a:p>
      </dgm:t>
    </dgm:pt>
    <dgm:pt modelId="{8802FB51-1741-449C-BBBB-6770F298CA5B}" type="parTrans" cxnId="{93E8A70D-9729-4F04-B4BA-B3FD7A6EA9BD}">
      <dgm:prSet/>
      <dgm:spPr/>
      <dgm:t>
        <a:bodyPr/>
        <a:lstStyle/>
        <a:p>
          <a:endParaRPr lang="en-US"/>
        </a:p>
      </dgm:t>
    </dgm:pt>
    <dgm:pt modelId="{5DF553D2-1D7E-4908-A8E4-5715C2F8FDD5}" type="sibTrans" cxnId="{93E8A70D-9729-4F04-B4BA-B3FD7A6EA9BD}">
      <dgm:prSet/>
      <dgm:spPr/>
      <dgm:t>
        <a:bodyPr/>
        <a:lstStyle/>
        <a:p>
          <a:endParaRPr lang="en-US"/>
        </a:p>
      </dgm:t>
    </dgm:pt>
    <dgm:pt modelId="{5D47D069-58DD-49EF-BBC4-294EF629F89A}">
      <dgm:prSet/>
      <dgm:spPr/>
      <dgm:t>
        <a:bodyPr/>
        <a:lstStyle/>
        <a:p>
          <a:r>
            <a:rPr lang="fr-FR"/>
            <a:t>URGENCE/ corticothérapie</a:t>
          </a:r>
          <a:endParaRPr lang="en-US"/>
        </a:p>
      </dgm:t>
    </dgm:pt>
    <dgm:pt modelId="{188EC785-E2EA-4DF9-AC00-87817154B211}" type="parTrans" cxnId="{F047304C-700F-4F9E-8CE0-09540BEC0E1F}">
      <dgm:prSet/>
      <dgm:spPr/>
      <dgm:t>
        <a:bodyPr/>
        <a:lstStyle/>
        <a:p>
          <a:endParaRPr lang="en-US"/>
        </a:p>
      </dgm:t>
    </dgm:pt>
    <dgm:pt modelId="{9425D8D8-DA14-4861-82FA-47E7909CA252}" type="sibTrans" cxnId="{F047304C-700F-4F9E-8CE0-09540BEC0E1F}">
      <dgm:prSet/>
      <dgm:spPr/>
      <dgm:t>
        <a:bodyPr/>
        <a:lstStyle/>
        <a:p>
          <a:endParaRPr lang="en-US"/>
        </a:p>
      </dgm:t>
    </dgm:pt>
    <dgm:pt modelId="{AD30656A-9242-4FFF-AA8E-8A2D75098C90}">
      <dgm:prSet/>
      <dgm:spPr/>
      <dgm:t>
        <a:bodyPr/>
        <a:lstStyle/>
        <a:p>
          <a:r>
            <a:rPr lang="fr-FR"/>
            <a:t>Thrombopénie dysimmunitaire (rare)</a:t>
          </a:r>
          <a:endParaRPr lang="en-US"/>
        </a:p>
      </dgm:t>
    </dgm:pt>
    <dgm:pt modelId="{54013417-0D67-406A-AE5C-1E760DF0A1CF}" type="parTrans" cxnId="{F0553A86-1A64-44FC-82F3-27C4F01834C3}">
      <dgm:prSet/>
      <dgm:spPr/>
      <dgm:t>
        <a:bodyPr/>
        <a:lstStyle/>
        <a:p>
          <a:endParaRPr lang="en-US"/>
        </a:p>
      </dgm:t>
    </dgm:pt>
    <dgm:pt modelId="{C080B8BD-5585-4EF4-BFB7-F32B0BB8360F}" type="sibTrans" cxnId="{F0553A86-1A64-44FC-82F3-27C4F01834C3}">
      <dgm:prSet/>
      <dgm:spPr/>
      <dgm:t>
        <a:bodyPr/>
        <a:lstStyle/>
        <a:p>
          <a:endParaRPr lang="en-US"/>
        </a:p>
      </dgm:t>
    </dgm:pt>
    <dgm:pt modelId="{1847411D-350B-4832-9E55-8CDF5EEB940D}">
      <dgm:prSet/>
      <dgm:spPr/>
      <dgm:t>
        <a:bodyPr/>
        <a:lstStyle/>
        <a:p>
          <a:r>
            <a:rPr lang="fr-FR"/>
            <a:t>Si pq&gt;75000, poursuivre IO</a:t>
          </a:r>
          <a:endParaRPr lang="en-US"/>
        </a:p>
      </dgm:t>
    </dgm:pt>
    <dgm:pt modelId="{AF8A6B2E-8162-4869-B4BB-3661A225583F}" type="parTrans" cxnId="{3AA120FB-D690-4BEE-B7BA-F22668ADB35A}">
      <dgm:prSet/>
      <dgm:spPr/>
      <dgm:t>
        <a:bodyPr/>
        <a:lstStyle/>
        <a:p>
          <a:endParaRPr lang="en-US"/>
        </a:p>
      </dgm:t>
    </dgm:pt>
    <dgm:pt modelId="{205761A6-3D6F-4A5E-832B-C37540F9677C}" type="sibTrans" cxnId="{3AA120FB-D690-4BEE-B7BA-F22668ADB35A}">
      <dgm:prSet/>
      <dgm:spPr/>
      <dgm:t>
        <a:bodyPr/>
        <a:lstStyle/>
        <a:p>
          <a:endParaRPr lang="en-US"/>
        </a:p>
      </dgm:t>
    </dgm:pt>
    <dgm:pt modelId="{CC87DAF0-FC6C-45A0-B186-B5CB88EB3B1B}">
      <dgm:prSet/>
      <dgm:spPr/>
      <dgm:t>
        <a:bodyPr/>
        <a:lstStyle/>
        <a:p>
          <a:r>
            <a:rPr lang="fr-FR"/>
            <a:t>Si pq&lt;30000, corticothérapie/ IG</a:t>
          </a:r>
          <a:endParaRPr lang="en-US"/>
        </a:p>
      </dgm:t>
    </dgm:pt>
    <dgm:pt modelId="{BDCE617C-D45A-4B5A-A1F2-01F3105EB93C}" type="parTrans" cxnId="{CA31984B-09E2-4DC4-95FF-BA9C266EC2E5}">
      <dgm:prSet/>
      <dgm:spPr/>
      <dgm:t>
        <a:bodyPr/>
        <a:lstStyle/>
        <a:p>
          <a:endParaRPr lang="en-US"/>
        </a:p>
      </dgm:t>
    </dgm:pt>
    <dgm:pt modelId="{6C856068-B245-471F-94FE-B4869E4737D1}" type="sibTrans" cxnId="{CA31984B-09E2-4DC4-95FF-BA9C266EC2E5}">
      <dgm:prSet/>
      <dgm:spPr/>
      <dgm:t>
        <a:bodyPr/>
        <a:lstStyle/>
        <a:p>
          <a:endParaRPr lang="en-US"/>
        </a:p>
      </dgm:t>
    </dgm:pt>
    <dgm:pt modelId="{BB644652-93D5-5F45-9FEF-DC45CA039000}" type="pres">
      <dgm:prSet presAssocID="{FA950667-BA13-4926-A5F2-1B6CD6FAB264}" presName="linear" presStyleCnt="0">
        <dgm:presLayoutVars>
          <dgm:dir/>
          <dgm:animLvl val="lvl"/>
          <dgm:resizeHandles val="exact"/>
        </dgm:presLayoutVars>
      </dgm:prSet>
      <dgm:spPr/>
      <dgm:t>
        <a:bodyPr/>
        <a:lstStyle/>
        <a:p>
          <a:endParaRPr lang="fr-FR"/>
        </a:p>
      </dgm:t>
    </dgm:pt>
    <dgm:pt modelId="{64BAD40C-4E32-E34C-9248-3C84D5BFD843}" type="pres">
      <dgm:prSet presAssocID="{A9FC7A3A-723C-4B15-8446-82F4AC696EDC}" presName="parentLin" presStyleCnt="0"/>
      <dgm:spPr/>
    </dgm:pt>
    <dgm:pt modelId="{C57B8915-E59D-4C44-A366-FE1289439F8F}" type="pres">
      <dgm:prSet presAssocID="{A9FC7A3A-723C-4B15-8446-82F4AC696EDC}" presName="parentLeftMargin" presStyleLbl="node1" presStyleIdx="0" presStyleCnt="5"/>
      <dgm:spPr/>
      <dgm:t>
        <a:bodyPr/>
        <a:lstStyle/>
        <a:p>
          <a:endParaRPr lang="fr-FR"/>
        </a:p>
      </dgm:t>
    </dgm:pt>
    <dgm:pt modelId="{AE49F381-5DD5-2C43-A8F4-1598D3FBE3FE}" type="pres">
      <dgm:prSet presAssocID="{A9FC7A3A-723C-4B15-8446-82F4AC696EDC}" presName="parentText" presStyleLbl="node1" presStyleIdx="0" presStyleCnt="5">
        <dgm:presLayoutVars>
          <dgm:chMax val="0"/>
          <dgm:bulletEnabled val="1"/>
        </dgm:presLayoutVars>
      </dgm:prSet>
      <dgm:spPr/>
      <dgm:t>
        <a:bodyPr/>
        <a:lstStyle/>
        <a:p>
          <a:endParaRPr lang="fr-FR"/>
        </a:p>
      </dgm:t>
    </dgm:pt>
    <dgm:pt modelId="{0FA2F35E-3534-D140-8802-6B961B006AFB}" type="pres">
      <dgm:prSet presAssocID="{A9FC7A3A-723C-4B15-8446-82F4AC696EDC}" presName="negativeSpace" presStyleCnt="0"/>
      <dgm:spPr/>
    </dgm:pt>
    <dgm:pt modelId="{4C5398B1-1E05-FF43-AC82-9A5258031856}" type="pres">
      <dgm:prSet presAssocID="{A9FC7A3A-723C-4B15-8446-82F4AC696EDC}" presName="childText" presStyleLbl="conFgAcc1" presStyleIdx="0" presStyleCnt="5">
        <dgm:presLayoutVars>
          <dgm:bulletEnabled val="1"/>
        </dgm:presLayoutVars>
      </dgm:prSet>
      <dgm:spPr/>
      <dgm:t>
        <a:bodyPr/>
        <a:lstStyle/>
        <a:p>
          <a:endParaRPr lang="fr-FR"/>
        </a:p>
      </dgm:t>
    </dgm:pt>
    <dgm:pt modelId="{D40BE8DD-BE44-2448-A530-9200937BF326}" type="pres">
      <dgm:prSet presAssocID="{EF6199DA-41CE-45AC-A893-969150E1F3B8}" presName="spaceBetweenRectangles" presStyleCnt="0"/>
      <dgm:spPr/>
    </dgm:pt>
    <dgm:pt modelId="{6A2DEDA2-72F5-2C43-BCE8-EEE883C78802}" type="pres">
      <dgm:prSet presAssocID="{8595BE20-4349-4AA8-BCE2-BE9220718E85}" presName="parentLin" presStyleCnt="0"/>
      <dgm:spPr/>
    </dgm:pt>
    <dgm:pt modelId="{85D2B23C-48A8-704A-92DB-802515C6B593}" type="pres">
      <dgm:prSet presAssocID="{8595BE20-4349-4AA8-BCE2-BE9220718E85}" presName="parentLeftMargin" presStyleLbl="node1" presStyleIdx="0" presStyleCnt="5"/>
      <dgm:spPr/>
      <dgm:t>
        <a:bodyPr/>
        <a:lstStyle/>
        <a:p>
          <a:endParaRPr lang="fr-FR"/>
        </a:p>
      </dgm:t>
    </dgm:pt>
    <dgm:pt modelId="{0B8A0709-48AC-1F40-95B8-BDEB7655F31F}" type="pres">
      <dgm:prSet presAssocID="{8595BE20-4349-4AA8-BCE2-BE9220718E85}" presName="parentText" presStyleLbl="node1" presStyleIdx="1" presStyleCnt="5">
        <dgm:presLayoutVars>
          <dgm:chMax val="0"/>
          <dgm:bulletEnabled val="1"/>
        </dgm:presLayoutVars>
      </dgm:prSet>
      <dgm:spPr/>
      <dgm:t>
        <a:bodyPr/>
        <a:lstStyle/>
        <a:p>
          <a:endParaRPr lang="fr-FR"/>
        </a:p>
      </dgm:t>
    </dgm:pt>
    <dgm:pt modelId="{936F86D4-B67D-0B4C-AF3D-E547CFB743D9}" type="pres">
      <dgm:prSet presAssocID="{8595BE20-4349-4AA8-BCE2-BE9220718E85}" presName="negativeSpace" presStyleCnt="0"/>
      <dgm:spPr/>
    </dgm:pt>
    <dgm:pt modelId="{4430E02C-7EED-4A45-A999-6691356AC108}" type="pres">
      <dgm:prSet presAssocID="{8595BE20-4349-4AA8-BCE2-BE9220718E85}" presName="childText" presStyleLbl="conFgAcc1" presStyleIdx="1" presStyleCnt="5">
        <dgm:presLayoutVars>
          <dgm:bulletEnabled val="1"/>
        </dgm:presLayoutVars>
      </dgm:prSet>
      <dgm:spPr/>
      <dgm:t>
        <a:bodyPr/>
        <a:lstStyle/>
        <a:p>
          <a:endParaRPr lang="fr-FR"/>
        </a:p>
      </dgm:t>
    </dgm:pt>
    <dgm:pt modelId="{1CCC01CC-D9BC-E84F-A314-2D5E84A97286}" type="pres">
      <dgm:prSet presAssocID="{94AFB9A3-6A2E-4508-976C-AAFDD862B748}" presName="spaceBetweenRectangles" presStyleCnt="0"/>
      <dgm:spPr/>
    </dgm:pt>
    <dgm:pt modelId="{EAC52B13-DA95-4147-9F46-31BE27D4EB98}" type="pres">
      <dgm:prSet presAssocID="{DABCD6C8-4D3A-4CD3-AB53-DA91CD66E008}" presName="parentLin" presStyleCnt="0"/>
      <dgm:spPr/>
    </dgm:pt>
    <dgm:pt modelId="{B6E44DEB-9DE5-5A4D-9C7C-69F252D6960C}" type="pres">
      <dgm:prSet presAssocID="{DABCD6C8-4D3A-4CD3-AB53-DA91CD66E008}" presName="parentLeftMargin" presStyleLbl="node1" presStyleIdx="1" presStyleCnt="5"/>
      <dgm:spPr/>
      <dgm:t>
        <a:bodyPr/>
        <a:lstStyle/>
        <a:p>
          <a:endParaRPr lang="fr-FR"/>
        </a:p>
      </dgm:t>
    </dgm:pt>
    <dgm:pt modelId="{2889B66A-6199-7F4E-B5DD-6D63A6F02D38}" type="pres">
      <dgm:prSet presAssocID="{DABCD6C8-4D3A-4CD3-AB53-DA91CD66E008}" presName="parentText" presStyleLbl="node1" presStyleIdx="2" presStyleCnt="5">
        <dgm:presLayoutVars>
          <dgm:chMax val="0"/>
          <dgm:bulletEnabled val="1"/>
        </dgm:presLayoutVars>
      </dgm:prSet>
      <dgm:spPr/>
      <dgm:t>
        <a:bodyPr/>
        <a:lstStyle/>
        <a:p>
          <a:endParaRPr lang="fr-FR"/>
        </a:p>
      </dgm:t>
    </dgm:pt>
    <dgm:pt modelId="{60507E2F-4B95-694C-9192-D2F12DBC849A}" type="pres">
      <dgm:prSet presAssocID="{DABCD6C8-4D3A-4CD3-AB53-DA91CD66E008}" presName="negativeSpace" presStyleCnt="0"/>
      <dgm:spPr/>
    </dgm:pt>
    <dgm:pt modelId="{E98F66FE-414B-2F43-B5DD-DE8A2D6DB4E5}" type="pres">
      <dgm:prSet presAssocID="{DABCD6C8-4D3A-4CD3-AB53-DA91CD66E008}" presName="childText" presStyleLbl="conFgAcc1" presStyleIdx="2" presStyleCnt="5">
        <dgm:presLayoutVars>
          <dgm:bulletEnabled val="1"/>
        </dgm:presLayoutVars>
      </dgm:prSet>
      <dgm:spPr/>
      <dgm:t>
        <a:bodyPr/>
        <a:lstStyle/>
        <a:p>
          <a:endParaRPr lang="fr-FR"/>
        </a:p>
      </dgm:t>
    </dgm:pt>
    <dgm:pt modelId="{7D70077B-3C38-B94C-A6D3-B917ABA74602}" type="pres">
      <dgm:prSet presAssocID="{EFE263F8-7E47-427B-BF55-D7BD56EF3D0A}" presName="spaceBetweenRectangles" presStyleCnt="0"/>
      <dgm:spPr/>
    </dgm:pt>
    <dgm:pt modelId="{F4DAA491-0440-CE41-A22E-AF10FA2C07EC}" type="pres">
      <dgm:prSet presAssocID="{E52CB5D7-ADFF-4868-974B-CBB747FEA853}" presName="parentLin" presStyleCnt="0"/>
      <dgm:spPr/>
    </dgm:pt>
    <dgm:pt modelId="{84717EB5-E764-3043-AC08-8E1B1D82AB5E}" type="pres">
      <dgm:prSet presAssocID="{E52CB5D7-ADFF-4868-974B-CBB747FEA853}" presName="parentLeftMargin" presStyleLbl="node1" presStyleIdx="2" presStyleCnt="5"/>
      <dgm:spPr/>
      <dgm:t>
        <a:bodyPr/>
        <a:lstStyle/>
        <a:p>
          <a:endParaRPr lang="fr-FR"/>
        </a:p>
      </dgm:t>
    </dgm:pt>
    <dgm:pt modelId="{21587E10-D1CF-F348-B0DC-730295F98C6C}" type="pres">
      <dgm:prSet presAssocID="{E52CB5D7-ADFF-4868-974B-CBB747FEA853}" presName="parentText" presStyleLbl="node1" presStyleIdx="3" presStyleCnt="5">
        <dgm:presLayoutVars>
          <dgm:chMax val="0"/>
          <dgm:bulletEnabled val="1"/>
        </dgm:presLayoutVars>
      </dgm:prSet>
      <dgm:spPr/>
      <dgm:t>
        <a:bodyPr/>
        <a:lstStyle/>
        <a:p>
          <a:endParaRPr lang="fr-FR"/>
        </a:p>
      </dgm:t>
    </dgm:pt>
    <dgm:pt modelId="{51CBE64D-2ED5-1742-8A5F-C98D7038B00C}" type="pres">
      <dgm:prSet presAssocID="{E52CB5D7-ADFF-4868-974B-CBB747FEA853}" presName="negativeSpace" presStyleCnt="0"/>
      <dgm:spPr/>
    </dgm:pt>
    <dgm:pt modelId="{3CF8E036-DF1F-4549-AB33-4C2F27F257D3}" type="pres">
      <dgm:prSet presAssocID="{E52CB5D7-ADFF-4868-974B-CBB747FEA853}" presName="childText" presStyleLbl="conFgAcc1" presStyleIdx="3" presStyleCnt="5">
        <dgm:presLayoutVars>
          <dgm:bulletEnabled val="1"/>
        </dgm:presLayoutVars>
      </dgm:prSet>
      <dgm:spPr/>
      <dgm:t>
        <a:bodyPr/>
        <a:lstStyle/>
        <a:p>
          <a:endParaRPr lang="fr-FR"/>
        </a:p>
      </dgm:t>
    </dgm:pt>
    <dgm:pt modelId="{0760E18C-E4F4-B245-B13C-9A59D11AE632}" type="pres">
      <dgm:prSet presAssocID="{41A86CDC-F01F-4CC4-BDFA-AEC57820BCB5}" presName="spaceBetweenRectangles" presStyleCnt="0"/>
      <dgm:spPr/>
    </dgm:pt>
    <dgm:pt modelId="{2344C03F-21CC-694B-AEFD-7AFABE0F7135}" type="pres">
      <dgm:prSet presAssocID="{AD30656A-9242-4FFF-AA8E-8A2D75098C90}" presName="parentLin" presStyleCnt="0"/>
      <dgm:spPr/>
    </dgm:pt>
    <dgm:pt modelId="{76D7FB61-1499-9A4E-8BD6-1BE2CA24F730}" type="pres">
      <dgm:prSet presAssocID="{AD30656A-9242-4FFF-AA8E-8A2D75098C90}" presName="parentLeftMargin" presStyleLbl="node1" presStyleIdx="3" presStyleCnt="5"/>
      <dgm:spPr/>
      <dgm:t>
        <a:bodyPr/>
        <a:lstStyle/>
        <a:p>
          <a:endParaRPr lang="fr-FR"/>
        </a:p>
      </dgm:t>
    </dgm:pt>
    <dgm:pt modelId="{14E3606C-E4D8-F247-9FFE-D2B8C5C20537}" type="pres">
      <dgm:prSet presAssocID="{AD30656A-9242-4FFF-AA8E-8A2D75098C90}" presName="parentText" presStyleLbl="node1" presStyleIdx="4" presStyleCnt="5">
        <dgm:presLayoutVars>
          <dgm:chMax val="0"/>
          <dgm:bulletEnabled val="1"/>
        </dgm:presLayoutVars>
      </dgm:prSet>
      <dgm:spPr/>
      <dgm:t>
        <a:bodyPr/>
        <a:lstStyle/>
        <a:p>
          <a:endParaRPr lang="fr-FR"/>
        </a:p>
      </dgm:t>
    </dgm:pt>
    <dgm:pt modelId="{12F44900-2039-1843-91FB-71295267F227}" type="pres">
      <dgm:prSet presAssocID="{AD30656A-9242-4FFF-AA8E-8A2D75098C90}" presName="negativeSpace" presStyleCnt="0"/>
      <dgm:spPr/>
    </dgm:pt>
    <dgm:pt modelId="{4B9E3B57-015E-4642-8765-18C1E00E0019}" type="pres">
      <dgm:prSet presAssocID="{AD30656A-9242-4FFF-AA8E-8A2D75098C90}" presName="childText" presStyleLbl="conFgAcc1" presStyleIdx="4" presStyleCnt="5">
        <dgm:presLayoutVars>
          <dgm:bulletEnabled val="1"/>
        </dgm:presLayoutVars>
      </dgm:prSet>
      <dgm:spPr/>
      <dgm:t>
        <a:bodyPr/>
        <a:lstStyle/>
        <a:p>
          <a:endParaRPr lang="fr-FR"/>
        </a:p>
      </dgm:t>
    </dgm:pt>
  </dgm:ptLst>
  <dgm:cxnLst>
    <dgm:cxn modelId="{47BF4B8A-E321-B941-B624-E3EE4BC401B2}" type="presOf" srcId="{5D47D069-58DD-49EF-BBC4-294EF629F89A}" destId="{3CF8E036-DF1F-4549-AB33-4C2F27F257D3}" srcOrd="0" destOrd="1" presId="urn:microsoft.com/office/officeart/2005/8/layout/list1"/>
    <dgm:cxn modelId="{D6029D53-2DE0-4B64-9CDA-85D36FFD2E44}" srcId="{8595BE20-4349-4AA8-BCE2-BE9220718E85}" destId="{D8BAC40C-5ACC-4326-88CD-D934D8D8ED56}" srcOrd="1" destOrd="0" parTransId="{01547027-92B9-4D87-A1B7-86DC930B63B9}" sibTransId="{E55962C6-CA37-4D35-A33F-940FEA440869}"/>
    <dgm:cxn modelId="{0F03B529-20E4-CB4B-BED0-7367FB352D89}" type="presOf" srcId="{AD30656A-9242-4FFF-AA8E-8A2D75098C90}" destId="{76D7FB61-1499-9A4E-8BD6-1BE2CA24F730}" srcOrd="0" destOrd="0" presId="urn:microsoft.com/office/officeart/2005/8/layout/list1"/>
    <dgm:cxn modelId="{7CC41973-403B-AE46-A12F-5FED9FD73B49}" type="presOf" srcId="{466F3947-C25D-4EF1-A0C1-3ED462629E07}" destId="{E98F66FE-414B-2F43-B5DD-DE8A2D6DB4E5}" srcOrd="0" destOrd="0" presId="urn:microsoft.com/office/officeart/2005/8/layout/list1"/>
    <dgm:cxn modelId="{391C23E8-48D5-40EE-A58A-538B71100318}" srcId="{FA950667-BA13-4926-A5F2-1B6CD6FAB264}" destId="{E52CB5D7-ADFF-4868-974B-CBB747FEA853}" srcOrd="3" destOrd="0" parTransId="{8183F199-E629-483B-AD35-EA28464AB96D}" sibTransId="{41A86CDC-F01F-4CC4-BDFA-AEC57820BCB5}"/>
    <dgm:cxn modelId="{5D5B0A23-8C30-344E-A05F-1C7DF6B42740}" type="presOf" srcId="{E52CB5D7-ADFF-4868-974B-CBB747FEA853}" destId="{21587E10-D1CF-F348-B0DC-730295F98C6C}" srcOrd="1" destOrd="0" presId="urn:microsoft.com/office/officeart/2005/8/layout/list1"/>
    <dgm:cxn modelId="{132B7A8E-8258-4890-A593-876D931D3E0A}" srcId="{8595BE20-4349-4AA8-BCE2-BE9220718E85}" destId="{643D684C-D4D5-4234-8E23-32A9124255F9}" srcOrd="0" destOrd="0" parTransId="{71138068-58AA-4523-9863-3FA39AC64435}" sibTransId="{46EA2370-A225-4069-B826-194545509522}"/>
    <dgm:cxn modelId="{1D8885E9-2E99-C241-BE0B-15FD58B5FBE3}" type="presOf" srcId="{E52CB5D7-ADFF-4868-974B-CBB747FEA853}" destId="{84717EB5-E764-3043-AC08-8E1B1D82AB5E}" srcOrd="0" destOrd="0" presId="urn:microsoft.com/office/officeart/2005/8/layout/list1"/>
    <dgm:cxn modelId="{F9A4ED9D-4790-453D-A099-7F1DE71A1B15}" srcId="{8595BE20-4349-4AA8-BCE2-BE9220718E85}" destId="{1D40F7BD-8935-4FF0-BB4B-989EA156514E}" srcOrd="2" destOrd="0" parTransId="{7611AB96-6978-4DA9-B021-D6F2F562693A}" sibTransId="{D8653DE9-1C9E-482F-8A7C-AB494D97E438}"/>
    <dgm:cxn modelId="{3AA120FB-D690-4BEE-B7BA-F22668ADB35A}" srcId="{AD30656A-9242-4FFF-AA8E-8A2D75098C90}" destId="{1847411D-350B-4832-9E55-8CDF5EEB940D}" srcOrd="0" destOrd="0" parTransId="{AF8A6B2E-8162-4869-B4BB-3661A225583F}" sibTransId="{205761A6-3D6F-4A5E-832B-C37540F9677C}"/>
    <dgm:cxn modelId="{6DE5654A-DC6F-774B-A131-3C9DDDB02DE1}" type="presOf" srcId="{ADEF0CE5-CA7F-4732-B19A-184A3BD68C94}" destId="{3CF8E036-DF1F-4549-AB33-4C2F27F257D3}" srcOrd="0" destOrd="0" presId="urn:microsoft.com/office/officeart/2005/8/layout/list1"/>
    <dgm:cxn modelId="{B0703C1C-B04F-B946-BA5D-E77B28C08EF4}" type="presOf" srcId="{D8BAC40C-5ACC-4326-88CD-D934D8D8ED56}" destId="{4430E02C-7EED-4A45-A999-6691356AC108}" srcOrd="0" destOrd="1" presId="urn:microsoft.com/office/officeart/2005/8/layout/list1"/>
    <dgm:cxn modelId="{F047304C-700F-4F9E-8CE0-09540BEC0E1F}" srcId="{E52CB5D7-ADFF-4868-974B-CBB747FEA853}" destId="{5D47D069-58DD-49EF-BBC4-294EF629F89A}" srcOrd="1" destOrd="0" parTransId="{188EC785-E2EA-4DF9-AC00-87817154B211}" sibTransId="{9425D8D8-DA14-4861-82FA-47E7909CA252}"/>
    <dgm:cxn modelId="{93E8A70D-9729-4F04-B4BA-B3FD7A6EA9BD}" srcId="{E52CB5D7-ADFF-4868-974B-CBB747FEA853}" destId="{ADEF0CE5-CA7F-4732-B19A-184A3BD68C94}" srcOrd="0" destOrd="0" parTransId="{8802FB51-1741-449C-BBBB-6770F298CA5B}" sibTransId="{5DF553D2-1D7E-4908-A8E4-5715C2F8FDD5}"/>
    <dgm:cxn modelId="{FAA4260E-8461-F340-8475-B0962DAA5AB6}" type="presOf" srcId="{1847411D-350B-4832-9E55-8CDF5EEB940D}" destId="{4B9E3B57-015E-4642-8765-18C1E00E0019}" srcOrd="0" destOrd="0" presId="urn:microsoft.com/office/officeart/2005/8/layout/list1"/>
    <dgm:cxn modelId="{2EFE4DBE-3115-1844-91CA-AC74C94D7E39}" type="presOf" srcId="{643D684C-D4D5-4234-8E23-32A9124255F9}" destId="{4430E02C-7EED-4A45-A999-6691356AC108}" srcOrd="0" destOrd="0" presId="urn:microsoft.com/office/officeart/2005/8/layout/list1"/>
    <dgm:cxn modelId="{CE89B65F-5CC5-2A41-825E-CEAA4D0C2157}" type="presOf" srcId="{1D40F7BD-8935-4FF0-BB4B-989EA156514E}" destId="{4430E02C-7EED-4A45-A999-6691356AC108}" srcOrd="0" destOrd="2" presId="urn:microsoft.com/office/officeart/2005/8/layout/list1"/>
    <dgm:cxn modelId="{30A2B4C2-E8C2-5E44-A67E-1932F9692C00}" type="presOf" srcId="{FA950667-BA13-4926-A5F2-1B6CD6FAB264}" destId="{BB644652-93D5-5F45-9FEF-DC45CA039000}" srcOrd="0" destOrd="0" presId="urn:microsoft.com/office/officeart/2005/8/layout/list1"/>
    <dgm:cxn modelId="{F0553A86-1A64-44FC-82F3-27C4F01834C3}" srcId="{FA950667-BA13-4926-A5F2-1B6CD6FAB264}" destId="{AD30656A-9242-4FFF-AA8E-8A2D75098C90}" srcOrd="4" destOrd="0" parTransId="{54013417-0D67-406A-AE5C-1E760DF0A1CF}" sibTransId="{C080B8BD-5585-4EF4-BFB7-F32B0BB8360F}"/>
    <dgm:cxn modelId="{CA31984B-09E2-4DC4-95FF-BA9C266EC2E5}" srcId="{AD30656A-9242-4FFF-AA8E-8A2D75098C90}" destId="{CC87DAF0-FC6C-45A0-B186-B5CB88EB3B1B}" srcOrd="1" destOrd="0" parTransId="{BDCE617C-D45A-4B5A-A1F2-01F3105EB93C}" sibTransId="{6C856068-B245-471F-94FE-B4869E4737D1}"/>
    <dgm:cxn modelId="{4508DA93-D51C-924D-8C44-E52B21D2F82D}" type="presOf" srcId="{AD30656A-9242-4FFF-AA8E-8A2D75098C90}" destId="{14E3606C-E4D8-F247-9FFE-D2B8C5C20537}" srcOrd="1" destOrd="0" presId="urn:microsoft.com/office/officeart/2005/8/layout/list1"/>
    <dgm:cxn modelId="{E8B557D6-4AF4-4EBD-A0DF-BBE132BB521B}" srcId="{A9FC7A3A-723C-4B15-8446-82F4AC696EDC}" destId="{CA225EC1-34E2-4FE6-83B9-287F86C0804C}" srcOrd="0" destOrd="0" parTransId="{89C1E145-D87B-41A4-ADF0-8830FF60056E}" sibTransId="{99DA4EE5-BB35-4E59-BF51-4F1C4DE7A684}"/>
    <dgm:cxn modelId="{D9A462F5-1F6D-AD42-BE5C-522CF75141B9}" type="presOf" srcId="{A9FC7A3A-723C-4B15-8446-82F4AC696EDC}" destId="{AE49F381-5DD5-2C43-A8F4-1598D3FBE3FE}" srcOrd="1" destOrd="0" presId="urn:microsoft.com/office/officeart/2005/8/layout/list1"/>
    <dgm:cxn modelId="{444C9B0C-1EAA-6D42-8EAC-B014132FE9A4}" type="presOf" srcId="{CA225EC1-34E2-4FE6-83B9-287F86C0804C}" destId="{4C5398B1-1E05-FF43-AC82-9A5258031856}" srcOrd="0" destOrd="0" presId="urn:microsoft.com/office/officeart/2005/8/layout/list1"/>
    <dgm:cxn modelId="{1BCA1D70-7D3B-47A4-BF36-B225531AA4AD}" srcId="{FA950667-BA13-4926-A5F2-1B6CD6FAB264}" destId="{A9FC7A3A-723C-4B15-8446-82F4AC696EDC}" srcOrd="0" destOrd="0" parTransId="{76C9AE51-E0A9-4E92-A6D8-E9C2AF2D1219}" sibTransId="{EF6199DA-41CE-45AC-A893-969150E1F3B8}"/>
    <dgm:cxn modelId="{A928793B-BD38-C444-A988-C8752ABF2F51}" type="presOf" srcId="{DABCD6C8-4D3A-4CD3-AB53-DA91CD66E008}" destId="{2889B66A-6199-7F4E-B5DD-6D63A6F02D38}" srcOrd="1" destOrd="0" presId="urn:microsoft.com/office/officeart/2005/8/layout/list1"/>
    <dgm:cxn modelId="{CFA737A1-53FA-2443-973E-762249069D39}" type="presOf" srcId="{A9FC7A3A-723C-4B15-8446-82F4AC696EDC}" destId="{C57B8915-E59D-4C44-A366-FE1289439F8F}" srcOrd="0" destOrd="0" presId="urn:microsoft.com/office/officeart/2005/8/layout/list1"/>
    <dgm:cxn modelId="{C3677CDD-6870-A144-9972-4F3016FB46DE}" type="presOf" srcId="{8595BE20-4349-4AA8-BCE2-BE9220718E85}" destId="{85D2B23C-48A8-704A-92DB-802515C6B593}" srcOrd="0" destOrd="0" presId="urn:microsoft.com/office/officeart/2005/8/layout/list1"/>
    <dgm:cxn modelId="{F046C77B-4B94-8741-A368-66586B32F12D}" type="presOf" srcId="{8595BE20-4349-4AA8-BCE2-BE9220718E85}" destId="{0B8A0709-48AC-1F40-95B8-BDEB7655F31F}" srcOrd="1" destOrd="0" presId="urn:microsoft.com/office/officeart/2005/8/layout/list1"/>
    <dgm:cxn modelId="{F38DFCE7-1F5C-4B6A-9CF4-3833A9B1FA72}" srcId="{FA950667-BA13-4926-A5F2-1B6CD6FAB264}" destId="{DABCD6C8-4D3A-4CD3-AB53-DA91CD66E008}" srcOrd="2" destOrd="0" parTransId="{FF9AC5B1-0492-4D62-AB15-C243E0A945FD}" sibTransId="{EFE263F8-7E47-427B-BF55-D7BD56EF3D0A}"/>
    <dgm:cxn modelId="{FC81A2A3-ED75-4BD3-9945-5152BDFBCA05}" srcId="{DABCD6C8-4D3A-4CD3-AB53-DA91CD66E008}" destId="{466F3947-C25D-4EF1-A0C1-3ED462629E07}" srcOrd="0" destOrd="0" parTransId="{34D66D0C-467D-4C0F-BAAB-17CF0976061B}" sibTransId="{DC03D65F-16E8-40D9-B3E2-82BACDE0A21B}"/>
    <dgm:cxn modelId="{E03A1BA3-5D80-5043-9A68-387C69BAF865}" type="presOf" srcId="{DABCD6C8-4D3A-4CD3-AB53-DA91CD66E008}" destId="{B6E44DEB-9DE5-5A4D-9C7C-69F252D6960C}" srcOrd="0" destOrd="0" presId="urn:microsoft.com/office/officeart/2005/8/layout/list1"/>
    <dgm:cxn modelId="{FC5CAC90-D63E-4384-9FBA-127F26B001EE}" srcId="{FA950667-BA13-4926-A5F2-1B6CD6FAB264}" destId="{8595BE20-4349-4AA8-BCE2-BE9220718E85}" srcOrd="1" destOrd="0" parTransId="{77CDE35E-F78C-4DF5-AC3A-2352B6441D80}" sibTransId="{94AFB9A3-6A2E-4508-976C-AAFDD862B748}"/>
    <dgm:cxn modelId="{C2442801-3A00-4D40-AD4E-46D0FC1E9922}" type="presOf" srcId="{CC87DAF0-FC6C-45A0-B186-B5CB88EB3B1B}" destId="{4B9E3B57-015E-4642-8765-18C1E00E0019}" srcOrd="0" destOrd="1" presId="urn:microsoft.com/office/officeart/2005/8/layout/list1"/>
    <dgm:cxn modelId="{994EB77B-B21D-8840-B57F-6BAAFB13BE34}" type="presParOf" srcId="{BB644652-93D5-5F45-9FEF-DC45CA039000}" destId="{64BAD40C-4E32-E34C-9248-3C84D5BFD843}" srcOrd="0" destOrd="0" presId="urn:microsoft.com/office/officeart/2005/8/layout/list1"/>
    <dgm:cxn modelId="{2F6DE82C-FAE7-6947-A0E3-A6B24FC11620}" type="presParOf" srcId="{64BAD40C-4E32-E34C-9248-3C84D5BFD843}" destId="{C57B8915-E59D-4C44-A366-FE1289439F8F}" srcOrd="0" destOrd="0" presId="urn:microsoft.com/office/officeart/2005/8/layout/list1"/>
    <dgm:cxn modelId="{872558FB-DEAD-8C4B-B970-C6AC3354BF8C}" type="presParOf" srcId="{64BAD40C-4E32-E34C-9248-3C84D5BFD843}" destId="{AE49F381-5DD5-2C43-A8F4-1598D3FBE3FE}" srcOrd="1" destOrd="0" presId="urn:microsoft.com/office/officeart/2005/8/layout/list1"/>
    <dgm:cxn modelId="{8EC4AFD1-462A-554C-84DB-D3ABD9C38A8E}" type="presParOf" srcId="{BB644652-93D5-5F45-9FEF-DC45CA039000}" destId="{0FA2F35E-3534-D140-8802-6B961B006AFB}" srcOrd="1" destOrd="0" presId="urn:microsoft.com/office/officeart/2005/8/layout/list1"/>
    <dgm:cxn modelId="{85209960-7ADD-1D44-ADEA-ADBB77AFB2DE}" type="presParOf" srcId="{BB644652-93D5-5F45-9FEF-DC45CA039000}" destId="{4C5398B1-1E05-FF43-AC82-9A5258031856}" srcOrd="2" destOrd="0" presId="urn:microsoft.com/office/officeart/2005/8/layout/list1"/>
    <dgm:cxn modelId="{39B0CE99-7504-7045-9341-B1647408C3E7}" type="presParOf" srcId="{BB644652-93D5-5F45-9FEF-DC45CA039000}" destId="{D40BE8DD-BE44-2448-A530-9200937BF326}" srcOrd="3" destOrd="0" presId="urn:microsoft.com/office/officeart/2005/8/layout/list1"/>
    <dgm:cxn modelId="{9DCD05B8-4FF2-9640-BE2B-8C2723D16677}" type="presParOf" srcId="{BB644652-93D5-5F45-9FEF-DC45CA039000}" destId="{6A2DEDA2-72F5-2C43-BCE8-EEE883C78802}" srcOrd="4" destOrd="0" presId="urn:microsoft.com/office/officeart/2005/8/layout/list1"/>
    <dgm:cxn modelId="{7CE79D2F-9A00-0F4D-98FE-1E93E0D125F4}" type="presParOf" srcId="{6A2DEDA2-72F5-2C43-BCE8-EEE883C78802}" destId="{85D2B23C-48A8-704A-92DB-802515C6B593}" srcOrd="0" destOrd="0" presId="urn:microsoft.com/office/officeart/2005/8/layout/list1"/>
    <dgm:cxn modelId="{9EAAD95B-82F5-DE4A-9ED1-942AEFECD531}" type="presParOf" srcId="{6A2DEDA2-72F5-2C43-BCE8-EEE883C78802}" destId="{0B8A0709-48AC-1F40-95B8-BDEB7655F31F}" srcOrd="1" destOrd="0" presId="urn:microsoft.com/office/officeart/2005/8/layout/list1"/>
    <dgm:cxn modelId="{9AF81963-B290-8F46-838A-6C46D4534702}" type="presParOf" srcId="{BB644652-93D5-5F45-9FEF-DC45CA039000}" destId="{936F86D4-B67D-0B4C-AF3D-E547CFB743D9}" srcOrd="5" destOrd="0" presId="urn:microsoft.com/office/officeart/2005/8/layout/list1"/>
    <dgm:cxn modelId="{0DFEC792-6FD9-1E4F-BCC4-631C32DB2BA8}" type="presParOf" srcId="{BB644652-93D5-5F45-9FEF-DC45CA039000}" destId="{4430E02C-7EED-4A45-A999-6691356AC108}" srcOrd="6" destOrd="0" presId="urn:microsoft.com/office/officeart/2005/8/layout/list1"/>
    <dgm:cxn modelId="{39A1183E-4F22-B04B-8D43-C3D51BD311AB}" type="presParOf" srcId="{BB644652-93D5-5F45-9FEF-DC45CA039000}" destId="{1CCC01CC-D9BC-E84F-A314-2D5E84A97286}" srcOrd="7" destOrd="0" presId="urn:microsoft.com/office/officeart/2005/8/layout/list1"/>
    <dgm:cxn modelId="{1D1C13A8-45E9-194C-A66F-BD3BEED673F3}" type="presParOf" srcId="{BB644652-93D5-5F45-9FEF-DC45CA039000}" destId="{EAC52B13-DA95-4147-9F46-31BE27D4EB98}" srcOrd="8" destOrd="0" presId="urn:microsoft.com/office/officeart/2005/8/layout/list1"/>
    <dgm:cxn modelId="{B14824D3-09C3-2D47-A5E3-4709A0991A36}" type="presParOf" srcId="{EAC52B13-DA95-4147-9F46-31BE27D4EB98}" destId="{B6E44DEB-9DE5-5A4D-9C7C-69F252D6960C}" srcOrd="0" destOrd="0" presId="urn:microsoft.com/office/officeart/2005/8/layout/list1"/>
    <dgm:cxn modelId="{4902C4AA-95DE-B14B-8085-95ECE4279645}" type="presParOf" srcId="{EAC52B13-DA95-4147-9F46-31BE27D4EB98}" destId="{2889B66A-6199-7F4E-B5DD-6D63A6F02D38}" srcOrd="1" destOrd="0" presId="urn:microsoft.com/office/officeart/2005/8/layout/list1"/>
    <dgm:cxn modelId="{34C5B33D-C269-534D-A99E-908859539E19}" type="presParOf" srcId="{BB644652-93D5-5F45-9FEF-DC45CA039000}" destId="{60507E2F-4B95-694C-9192-D2F12DBC849A}" srcOrd="9" destOrd="0" presId="urn:microsoft.com/office/officeart/2005/8/layout/list1"/>
    <dgm:cxn modelId="{8C83E354-B696-3D40-A225-4F3DA6147B5C}" type="presParOf" srcId="{BB644652-93D5-5F45-9FEF-DC45CA039000}" destId="{E98F66FE-414B-2F43-B5DD-DE8A2D6DB4E5}" srcOrd="10" destOrd="0" presId="urn:microsoft.com/office/officeart/2005/8/layout/list1"/>
    <dgm:cxn modelId="{CBD3BD44-9FF1-1F43-8FCD-2460B4DBADFE}" type="presParOf" srcId="{BB644652-93D5-5F45-9FEF-DC45CA039000}" destId="{7D70077B-3C38-B94C-A6D3-B917ABA74602}" srcOrd="11" destOrd="0" presId="urn:microsoft.com/office/officeart/2005/8/layout/list1"/>
    <dgm:cxn modelId="{2BB14CCF-1B7F-A64F-A530-866B35DCAEAE}" type="presParOf" srcId="{BB644652-93D5-5F45-9FEF-DC45CA039000}" destId="{F4DAA491-0440-CE41-A22E-AF10FA2C07EC}" srcOrd="12" destOrd="0" presId="urn:microsoft.com/office/officeart/2005/8/layout/list1"/>
    <dgm:cxn modelId="{FDBFF07B-F117-494B-B7CB-67E3E3019C79}" type="presParOf" srcId="{F4DAA491-0440-CE41-A22E-AF10FA2C07EC}" destId="{84717EB5-E764-3043-AC08-8E1B1D82AB5E}" srcOrd="0" destOrd="0" presId="urn:microsoft.com/office/officeart/2005/8/layout/list1"/>
    <dgm:cxn modelId="{DF43AFBC-273E-2445-A989-4ACCDC60CFDA}" type="presParOf" srcId="{F4DAA491-0440-CE41-A22E-AF10FA2C07EC}" destId="{21587E10-D1CF-F348-B0DC-730295F98C6C}" srcOrd="1" destOrd="0" presId="urn:microsoft.com/office/officeart/2005/8/layout/list1"/>
    <dgm:cxn modelId="{33FA75B2-B10E-4D49-A4EC-EA490F15C6B4}" type="presParOf" srcId="{BB644652-93D5-5F45-9FEF-DC45CA039000}" destId="{51CBE64D-2ED5-1742-8A5F-C98D7038B00C}" srcOrd="13" destOrd="0" presId="urn:microsoft.com/office/officeart/2005/8/layout/list1"/>
    <dgm:cxn modelId="{66A1B5B3-7C2B-194D-9613-3B06CCE529AE}" type="presParOf" srcId="{BB644652-93D5-5F45-9FEF-DC45CA039000}" destId="{3CF8E036-DF1F-4549-AB33-4C2F27F257D3}" srcOrd="14" destOrd="0" presId="urn:microsoft.com/office/officeart/2005/8/layout/list1"/>
    <dgm:cxn modelId="{D188396C-1D13-B948-98DF-79874A8F015D}" type="presParOf" srcId="{BB644652-93D5-5F45-9FEF-DC45CA039000}" destId="{0760E18C-E4F4-B245-B13C-9A59D11AE632}" srcOrd="15" destOrd="0" presId="urn:microsoft.com/office/officeart/2005/8/layout/list1"/>
    <dgm:cxn modelId="{BF985EB8-8590-184B-8CC2-14B24A5DB750}" type="presParOf" srcId="{BB644652-93D5-5F45-9FEF-DC45CA039000}" destId="{2344C03F-21CC-694B-AEFD-7AFABE0F7135}" srcOrd="16" destOrd="0" presId="urn:microsoft.com/office/officeart/2005/8/layout/list1"/>
    <dgm:cxn modelId="{85BD1D00-F801-334A-8ABD-BFC2F5CAFD7A}" type="presParOf" srcId="{2344C03F-21CC-694B-AEFD-7AFABE0F7135}" destId="{76D7FB61-1499-9A4E-8BD6-1BE2CA24F730}" srcOrd="0" destOrd="0" presId="urn:microsoft.com/office/officeart/2005/8/layout/list1"/>
    <dgm:cxn modelId="{A0EC8F00-14C8-2E48-AA0F-110CE0979CE7}" type="presParOf" srcId="{2344C03F-21CC-694B-AEFD-7AFABE0F7135}" destId="{14E3606C-E4D8-F247-9FFE-D2B8C5C20537}" srcOrd="1" destOrd="0" presId="urn:microsoft.com/office/officeart/2005/8/layout/list1"/>
    <dgm:cxn modelId="{7C3F7460-D0C4-9643-A06B-CCB2B6B39FFD}" type="presParOf" srcId="{BB644652-93D5-5F45-9FEF-DC45CA039000}" destId="{12F44900-2039-1843-91FB-71295267F227}" srcOrd="17" destOrd="0" presId="urn:microsoft.com/office/officeart/2005/8/layout/list1"/>
    <dgm:cxn modelId="{6A92D34B-E6B0-0C4E-AA33-288FBC34BBBE}" type="presParOf" srcId="{BB644652-93D5-5F45-9FEF-DC45CA039000}" destId="{4B9E3B57-015E-4642-8765-18C1E00E0019}" srcOrd="1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94CBDB-83E2-514B-8617-2747C612BD9F}" type="datetimeFigureOut">
              <a:rPr lang="fr-FR" smtClean="0"/>
              <a:t>09/03/2023</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24D2D7-8320-6F41-8749-C0FA9AE3FA50}" type="slidenum">
              <a:rPr lang="fr-FR" smtClean="0"/>
              <a:t>‹N°›</a:t>
            </a:fld>
            <a:endParaRPr lang="fr-FR"/>
          </a:p>
        </p:txBody>
      </p:sp>
    </p:spTree>
    <p:extLst>
      <p:ext uri="{BB962C8B-B14F-4D97-AF65-F5344CB8AC3E}">
        <p14:creationId xmlns:p14="http://schemas.microsoft.com/office/powerpoint/2010/main" val="28058556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0" i="0" u="none" strike="noStrike" dirty="0">
                <a:solidFill>
                  <a:srgbClr val="111111"/>
                </a:solidFill>
                <a:effectLst/>
                <a:latin typeface="Graphik"/>
              </a:rPr>
              <a:t>Au niveau de la tumeur, les cellules dendritiques reconnaissent les antigènes tumoraux exogènes (libérés notamment après apoptose des cellules tumorales), les internalisent et les présentent à leur surface sur des molécules de CMH (1). Ces cellules dendritiques activées migrent alors par les vaisseaux lymphatiques jusqu’au ganglion lymphatique drainant (2). À cet endroit, les cellules dendritiques présentent les antigènes tumoraux aux lymphocytes </a:t>
            </a:r>
            <a:r>
              <a:rPr lang="fr-FR" b="0" i="0" u="none" strike="noStrike" dirty="0" err="1">
                <a:solidFill>
                  <a:srgbClr val="111111"/>
                </a:solidFill>
                <a:effectLst/>
                <a:latin typeface="Graphik"/>
              </a:rPr>
              <a:t>T</a:t>
            </a:r>
            <a:r>
              <a:rPr lang="fr-FR" b="0" i="0" u="none" strike="noStrike" dirty="0">
                <a:solidFill>
                  <a:srgbClr val="111111"/>
                </a:solidFill>
                <a:effectLst/>
                <a:latin typeface="Graphik"/>
              </a:rPr>
              <a:t> CD8 naïfs (3) qui sont activés, prolifèrent et se différencient en lymphocytes </a:t>
            </a:r>
            <a:r>
              <a:rPr lang="fr-FR" b="0" i="0" u="none" strike="noStrike" dirty="0" err="1">
                <a:solidFill>
                  <a:srgbClr val="111111"/>
                </a:solidFill>
                <a:effectLst/>
                <a:latin typeface="Graphik"/>
              </a:rPr>
              <a:t>T</a:t>
            </a:r>
            <a:r>
              <a:rPr lang="fr-FR" b="0" i="0" u="none" strike="noStrike" dirty="0">
                <a:solidFill>
                  <a:srgbClr val="111111"/>
                </a:solidFill>
                <a:effectLst/>
                <a:latin typeface="Graphik"/>
              </a:rPr>
              <a:t> CD8 effecteurs (lymphocytes </a:t>
            </a:r>
            <a:r>
              <a:rPr lang="fr-FR" b="0" i="0" u="none" strike="noStrike" dirty="0" err="1">
                <a:solidFill>
                  <a:srgbClr val="111111"/>
                </a:solidFill>
                <a:effectLst/>
                <a:latin typeface="Graphik"/>
              </a:rPr>
              <a:t>T</a:t>
            </a:r>
            <a:r>
              <a:rPr lang="fr-FR" b="0" i="0" u="none" strike="noStrike" dirty="0">
                <a:solidFill>
                  <a:srgbClr val="111111"/>
                </a:solidFill>
                <a:effectLst/>
                <a:latin typeface="Graphik"/>
              </a:rPr>
              <a:t> cytotoxiques) (4). Ces cellules migrent alors via la circulation sanguine jusqu’au site de la tumeur (5) où, grâce à leurs fonctions effectrices (lyse des cellules cibles et sécrétion de cytokines (6)), ils éliminent les cellules tumorales (7).</a:t>
            </a:r>
            <a:endParaRPr lang="fr-FR" dirty="0"/>
          </a:p>
        </p:txBody>
      </p:sp>
      <p:sp>
        <p:nvSpPr>
          <p:cNvPr id="4" name="Espace réservé du numéro de diapositive 3"/>
          <p:cNvSpPr>
            <a:spLocks noGrp="1"/>
          </p:cNvSpPr>
          <p:nvPr>
            <p:ph type="sldNum" sz="quarter" idx="5"/>
          </p:nvPr>
        </p:nvSpPr>
        <p:spPr/>
        <p:txBody>
          <a:bodyPr/>
          <a:lstStyle/>
          <a:p>
            <a:fld id="{F524D2D7-8320-6F41-8749-C0FA9AE3FA50}" type="slidenum">
              <a:rPr lang="fr-FR" smtClean="0"/>
              <a:t>3</a:t>
            </a:fld>
            <a:endParaRPr lang="fr-FR"/>
          </a:p>
        </p:txBody>
      </p:sp>
    </p:spTree>
    <p:extLst>
      <p:ext uri="{BB962C8B-B14F-4D97-AF65-F5344CB8AC3E}">
        <p14:creationId xmlns:p14="http://schemas.microsoft.com/office/powerpoint/2010/main" val="21538511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524D2D7-8320-6F41-8749-C0FA9AE3FA50}" type="slidenum">
              <a:rPr lang="fr-FR" smtClean="0"/>
              <a:t>35</a:t>
            </a:fld>
            <a:endParaRPr lang="fr-FR"/>
          </a:p>
        </p:txBody>
      </p:sp>
    </p:spTree>
    <p:extLst>
      <p:ext uri="{BB962C8B-B14F-4D97-AF65-F5344CB8AC3E}">
        <p14:creationId xmlns:p14="http://schemas.microsoft.com/office/powerpoint/2010/main" val="23689560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fr-FR" b="0" i="0" u="none" strike="noStrike" dirty="0" err="1">
                <a:solidFill>
                  <a:srgbClr val="111111"/>
                </a:solidFill>
                <a:effectLst/>
                <a:latin typeface="Graphik"/>
              </a:rPr>
              <a:t>igure</a:t>
            </a:r>
            <a:r>
              <a:rPr lang="fr-FR" b="0" i="0" u="none" strike="noStrike" dirty="0">
                <a:solidFill>
                  <a:srgbClr val="111111"/>
                </a:solidFill>
                <a:effectLst/>
                <a:latin typeface="Graphik"/>
              </a:rPr>
              <a:t> 2 - Mécanismes d’échappement de la tumeur au système immunitaire</a:t>
            </a:r>
          </a:p>
          <a:p>
            <a:pPr algn="just"/>
            <a:r>
              <a:rPr lang="fr-FR" b="0" i="0" u="none" strike="noStrike" dirty="0">
                <a:solidFill>
                  <a:srgbClr val="111111"/>
                </a:solidFill>
                <a:effectLst/>
                <a:latin typeface="Graphik"/>
              </a:rPr>
              <a:t>(A) Lors de la phase d’</a:t>
            </a:r>
            <a:r>
              <a:rPr lang="fr-FR" b="0" i="0" u="none" strike="noStrike" dirty="0" err="1">
                <a:solidFill>
                  <a:srgbClr val="111111"/>
                </a:solidFill>
                <a:effectLst/>
                <a:latin typeface="Graphik"/>
              </a:rPr>
              <a:t>immunosurveillance</a:t>
            </a:r>
            <a:r>
              <a:rPr lang="fr-FR" b="0" i="0" u="none" strike="noStrike" dirty="0">
                <a:solidFill>
                  <a:srgbClr val="111111"/>
                </a:solidFill>
                <a:effectLst/>
                <a:latin typeface="Graphik"/>
              </a:rPr>
              <a:t> de la tumeur, une réponse </a:t>
            </a:r>
            <a:r>
              <a:rPr lang="fr-FR" b="0" i="0" u="none" strike="noStrike" dirty="0" err="1">
                <a:solidFill>
                  <a:srgbClr val="111111"/>
                </a:solidFill>
                <a:effectLst/>
                <a:latin typeface="Graphik"/>
              </a:rPr>
              <a:t>T</a:t>
            </a:r>
            <a:r>
              <a:rPr lang="fr-FR" b="0" i="0" u="none" strike="noStrike" dirty="0">
                <a:solidFill>
                  <a:srgbClr val="111111"/>
                </a:solidFill>
                <a:effectLst/>
                <a:latin typeface="Graphik"/>
              </a:rPr>
              <a:t> antitumorale est mise en place suite à la reconnaissance de la cellule tumorale par les lymphocytes </a:t>
            </a:r>
            <a:r>
              <a:rPr lang="fr-FR" b="0" i="0" u="none" strike="noStrike" dirty="0" err="1">
                <a:solidFill>
                  <a:srgbClr val="111111"/>
                </a:solidFill>
                <a:effectLst/>
                <a:latin typeface="Graphik"/>
              </a:rPr>
              <a:t>T</a:t>
            </a:r>
            <a:r>
              <a:rPr lang="fr-FR" b="0" i="0" u="none" strike="noStrike" dirty="0">
                <a:solidFill>
                  <a:srgbClr val="111111"/>
                </a:solidFill>
                <a:effectLst/>
                <a:latin typeface="Graphik"/>
              </a:rPr>
              <a:t> CD8. Au niveau moléculaire, cette reconnaissance passe par l’interaction entre les antigènes tumoraux présentés par le CMH I des cellules tumorales et le TCR des lymphocytes </a:t>
            </a:r>
            <a:r>
              <a:rPr lang="fr-FR" b="0" i="0" u="none" strike="noStrike" dirty="0" err="1">
                <a:solidFill>
                  <a:srgbClr val="111111"/>
                </a:solidFill>
                <a:effectLst/>
                <a:latin typeface="Graphik"/>
              </a:rPr>
              <a:t>T</a:t>
            </a:r>
            <a:r>
              <a:rPr lang="fr-FR" b="0" i="0" u="none" strike="noStrike" dirty="0">
                <a:solidFill>
                  <a:srgbClr val="111111"/>
                </a:solidFill>
                <a:effectLst/>
                <a:latin typeface="Graphik"/>
              </a:rPr>
              <a:t>. Ceux-ci sont alors capables d’éliminer les cellules cancéreuses grâce à leurs fonctions effectrices.</a:t>
            </a:r>
          </a:p>
          <a:p>
            <a:pPr algn="just"/>
            <a:r>
              <a:rPr lang="fr-FR" b="0" i="0" u="none" strike="noStrike" dirty="0">
                <a:solidFill>
                  <a:srgbClr val="111111"/>
                </a:solidFill>
                <a:effectLst/>
                <a:latin typeface="Graphik"/>
              </a:rPr>
              <a:t>(B) Lors de la phase d’échappement, différents mécanismes limitent la réponse immunitaire :</a:t>
            </a:r>
            <a:br>
              <a:rPr lang="fr-FR" b="0" i="0" u="none" strike="noStrike" dirty="0">
                <a:solidFill>
                  <a:srgbClr val="111111"/>
                </a:solidFill>
                <a:effectLst/>
                <a:latin typeface="Graphik"/>
              </a:rPr>
            </a:br>
            <a:r>
              <a:rPr lang="fr-FR" b="0" i="0" u="none" strike="noStrike" dirty="0">
                <a:solidFill>
                  <a:srgbClr val="111111"/>
                </a:solidFill>
                <a:effectLst/>
                <a:latin typeface="Graphik"/>
              </a:rPr>
              <a:t>1. Les cellules tumorales subissent des mutations, pouvant conduire à une perte de l’expression des antigènes tumoraux ou des molécules de CMH I. Les cellules cancéreuses ne peuvent alors plus être reconnues par les lymphocytes </a:t>
            </a:r>
            <a:r>
              <a:rPr lang="fr-FR" b="0" i="0" u="none" strike="noStrike" dirty="0" err="1">
                <a:solidFill>
                  <a:srgbClr val="111111"/>
                </a:solidFill>
                <a:effectLst/>
                <a:latin typeface="Graphik"/>
              </a:rPr>
              <a:t>T</a:t>
            </a:r>
            <a:r>
              <a:rPr lang="fr-FR" b="0" i="0" u="none" strike="noStrike" dirty="0">
                <a:solidFill>
                  <a:srgbClr val="111111"/>
                </a:solidFill>
                <a:effectLst/>
                <a:latin typeface="Graphik"/>
              </a:rPr>
              <a:t> CD8.</a:t>
            </a:r>
            <a:br>
              <a:rPr lang="fr-FR" b="0" i="0" u="none" strike="noStrike" dirty="0">
                <a:solidFill>
                  <a:srgbClr val="111111"/>
                </a:solidFill>
                <a:effectLst/>
                <a:latin typeface="Graphik"/>
              </a:rPr>
            </a:br>
            <a:r>
              <a:rPr lang="fr-FR" b="0" i="0" u="none" strike="noStrike" dirty="0">
                <a:solidFill>
                  <a:srgbClr val="111111"/>
                </a:solidFill>
                <a:effectLst/>
                <a:latin typeface="Graphik"/>
              </a:rPr>
              <a:t>2. Au sein de la tumeur, un microenvironnement suppresseur est mis en place, composé notamment de lymphocytes </a:t>
            </a:r>
            <a:r>
              <a:rPr lang="fr-FR" b="0" i="0" u="none" strike="noStrike" dirty="0" err="1">
                <a:solidFill>
                  <a:srgbClr val="111111"/>
                </a:solidFill>
                <a:effectLst/>
                <a:latin typeface="Graphik"/>
              </a:rPr>
              <a:t>T</a:t>
            </a:r>
            <a:r>
              <a:rPr lang="fr-FR" b="0" i="0" u="none" strike="noStrike" dirty="0">
                <a:solidFill>
                  <a:srgbClr val="111111"/>
                </a:solidFill>
                <a:effectLst/>
                <a:latin typeface="Graphik"/>
              </a:rPr>
              <a:t> régulateurs et de cytokines anti-inflammatoires telles que l’IL-10. Ces cellules et molécules inhibent la réponse immunitaire.</a:t>
            </a:r>
            <a:br>
              <a:rPr lang="fr-FR" b="0" i="0" u="none" strike="noStrike" dirty="0">
                <a:solidFill>
                  <a:srgbClr val="111111"/>
                </a:solidFill>
                <a:effectLst/>
                <a:latin typeface="Graphik"/>
              </a:rPr>
            </a:br>
            <a:r>
              <a:rPr lang="fr-FR" b="0" i="0" u="none" strike="noStrike" dirty="0">
                <a:solidFill>
                  <a:srgbClr val="111111"/>
                </a:solidFill>
                <a:effectLst/>
                <a:latin typeface="Graphik"/>
              </a:rPr>
              <a:t>3. Les cellules tumorales expriment à leur surface des ligands inhibiteurs (ex : PD-L1), pouvant se lier à des récepteurs inhibiteurs (ex : PD-1) exprimés par les lymphocytes </a:t>
            </a:r>
            <a:r>
              <a:rPr lang="fr-FR" b="0" i="0" u="none" strike="noStrike" dirty="0" err="1">
                <a:solidFill>
                  <a:srgbClr val="111111"/>
                </a:solidFill>
                <a:effectLst/>
                <a:latin typeface="Graphik"/>
              </a:rPr>
              <a:t>T</a:t>
            </a:r>
            <a:r>
              <a:rPr lang="fr-FR" b="0" i="0" u="none" strike="noStrike" dirty="0">
                <a:solidFill>
                  <a:srgbClr val="111111"/>
                </a:solidFill>
                <a:effectLst/>
                <a:latin typeface="Graphik"/>
              </a:rPr>
              <a:t> CD8 activés. L’activité de ces derniers est alors inhibée, et ces cellules meurent par apoptose.</a:t>
            </a:r>
          </a:p>
          <a:p>
            <a:pPr algn="just"/>
            <a:r>
              <a:rPr lang="fr-FR" b="0" i="0" u="none" strike="noStrike" dirty="0">
                <a:solidFill>
                  <a:srgbClr val="111111"/>
                </a:solidFill>
                <a:effectLst/>
                <a:latin typeface="Graphik"/>
              </a:rPr>
              <a:t>Les images de cellules proviennent du site</a:t>
            </a:r>
          </a:p>
          <a:p>
            <a:endParaRPr lang="fr-FR" dirty="0"/>
          </a:p>
        </p:txBody>
      </p:sp>
      <p:sp>
        <p:nvSpPr>
          <p:cNvPr id="4" name="Espace réservé du numéro de diapositive 3"/>
          <p:cNvSpPr>
            <a:spLocks noGrp="1"/>
          </p:cNvSpPr>
          <p:nvPr>
            <p:ph type="sldNum" sz="quarter" idx="5"/>
          </p:nvPr>
        </p:nvSpPr>
        <p:spPr/>
        <p:txBody>
          <a:bodyPr/>
          <a:lstStyle/>
          <a:p>
            <a:fld id="{F524D2D7-8320-6F41-8749-C0FA9AE3FA50}" type="slidenum">
              <a:rPr lang="fr-FR" smtClean="0"/>
              <a:t>4</a:t>
            </a:fld>
            <a:endParaRPr lang="fr-FR"/>
          </a:p>
        </p:txBody>
      </p:sp>
    </p:spTree>
    <p:extLst>
      <p:ext uri="{BB962C8B-B14F-4D97-AF65-F5344CB8AC3E}">
        <p14:creationId xmlns:p14="http://schemas.microsoft.com/office/powerpoint/2010/main" val="15182679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FR" b="0" i="0" u="none" strike="noStrike" dirty="0">
                <a:solidFill>
                  <a:srgbClr val="111111"/>
                </a:solidFill>
                <a:effectLst/>
                <a:latin typeface="Graphik"/>
              </a:rPr>
              <a:t>En l’absence de traitement </a:t>
            </a:r>
            <a:r>
              <a:rPr lang="fr-FR" b="0" i="1" u="none" strike="noStrike" dirty="0">
                <a:solidFill>
                  <a:srgbClr val="111111"/>
                </a:solidFill>
                <a:effectLst/>
                <a:latin typeface="Graphik"/>
              </a:rPr>
              <a:t>(voie représentée en transparence)</a:t>
            </a:r>
            <a:r>
              <a:rPr lang="fr-FR" b="0" i="0" u="none" strike="noStrike" dirty="0">
                <a:solidFill>
                  <a:srgbClr val="111111"/>
                </a:solidFill>
                <a:effectLst/>
                <a:latin typeface="Graphik"/>
              </a:rPr>
              <a:t>, le système immunitaire reconnaît les cellules tumorales (1). Toutefois, des points de contrôle peuvent parfois être activés, bloquant l’activation et la prolifération des cellules immunitaires (2). Ces points de contrôle sont parfois induits par les cellules tumorales elles-mêmes (3), pouvant entraîner la mort des lymphocytes impliqués. </a:t>
            </a:r>
          </a:p>
          <a:p>
            <a:pPr algn="just"/>
            <a:r>
              <a:rPr lang="fr-FR" b="0" i="0" u="none" strike="noStrike" dirty="0">
                <a:solidFill>
                  <a:srgbClr val="111111"/>
                </a:solidFill>
                <a:effectLst/>
                <a:latin typeface="Graphik"/>
              </a:rPr>
              <a:t>L’utilisation d’anticorps monoclonaux </a:t>
            </a:r>
            <a:r>
              <a:rPr lang="fr-FR" b="0" i="1" u="none" strike="noStrike" dirty="0">
                <a:solidFill>
                  <a:srgbClr val="111111"/>
                </a:solidFill>
                <a:effectLst/>
                <a:latin typeface="Graphik"/>
              </a:rPr>
              <a:t>(voie représentée en couleurs vives)</a:t>
            </a:r>
            <a:r>
              <a:rPr lang="fr-FR" b="0" i="0" u="none" strike="noStrike" dirty="0">
                <a:solidFill>
                  <a:srgbClr val="111111"/>
                </a:solidFill>
                <a:effectLst/>
                <a:latin typeface="Graphik"/>
              </a:rPr>
              <a:t> permet d’outrepasser l’activation des points de contrôle et l’inhibition du système immunitaire. Une première approche (A) consiste à bloquer la molécule CTLA-4, ce qui restaure la prolifération des lymphocytes </a:t>
            </a:r>
            <a:r>
              <a:rPr lang="fr-FR" b="0" i="0" u="none" strike="noStrike" dirty="0" err="1">
                <a:solidFill>
                  <a:srgbClr val="111111"/>
                </a:solidFill>
                <a:effectLst/>
                <a:latin typeface="Graphik"/>
              </a:rPr>
              <a:t>T</a:t>
            </a:r>
            <a:r>
              <a:rPr lang="fr-FR" b="0" i="0" u="none" strike="noStrike" dirty="0">
                <a:solidFill>
                  <a:srgbClr val="111111"/>
                </a:solidFill>
                <a:effectLst/>
                <a:latin typeface="Graphik"/>
              </a:rPr>
              <a:t>. Une seconde approche (B) consiste à bloquer le récepteur PD-1, ce qui empêche les lymphocytes </a:t>
            </a:r>
            <a:r>
              <a:rPr lang="fr-FR" b="0" i="0" u="none" strike="noStrike" dirty="0" err="1">
                <a:solidFill>
                  <a:srgbClr val="111111"/>
                </a:solidFill>
                <a:effectLst/>
                <a:latin typeface="Graphik"/>
              </a:rPr>
              <a:t>T</a:t>
            </a:r>
            <a:r>
              <a:rPr lang="fr-FR" b="0" i="0" u="none" strike="noStrike" dirty="0">
                <a:solidFill>
                  <a:srgbClr val="111111"/>
                </a:solidFill>
                <a:effectLst/>
                <a:latin typeface="Graphik"/>
              </a:rPr>
              <a:t> d’entrer en apoptose et leur permet de lyser les cellules tumorales.</a:t>
            </a:r>
          </a:p>
          <a:p>
            <a:endParaRPr lang="fr-FR" dirty="0"/>
          </a:p>
        </p:txBody>
      </p:sp>
      <p:sp>
        <p:nvSpPr>
          <p:cNvPr id="4" name="Espace réservé du numéro de diapositive 3"/>
          <p:cNvSpPr>
            <a:spLocks noGrp="1"/>
          </p:cNvSpPr>
          <p:nvPr>
            <p:ph type="sldNum" sz="quarter" idx="5"/>
          </p:nvPr>
        </p:nvSpPr>
        <p:spPr/>
        <p:txBody>
          <a:bodyPr/>
          <a:lstStyle/>
          <a:p>
            <a:fld id="{F524D2D7-8320-6F41-8749-C0FA9AE3FA50}" type="slidenum">
              <a:rPr lang="fr-FR" smtClean="0"/>
              <a:t>5</a:t>
            </a:fld>
            <a:endParaRPr lang="fr-FR"/>
          </a:p>
        </p:txBody>
      </p:sp>
    </p:spTree>
    <p:extLst>
      <p:ext uri="{BB962C8B-B14F-4D97-AF65-F5344CB8AC3E}">
        <p14:creationId xmlns:p14="http://schemas.microsoft.com/office/powerpoint/2010/main" val="12436744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dirty="0">
                <a:solidFill>
                  <a:srgbClr val="00498B"/>
                </a:solidFill>
                <a:effectLst/>
                <a:latin typeface="Arial" panose="020B0604020202020204" pitchFamily="34" charset="0"/>
              </a:rPr>
              <a:t>La liaison PD1/ PD-L1 déclenche un signal inhibant transitoirement ou définitivement les capacités cytotoxiques des lymphocytes </a:t>
            </a:r>
            <a:r>
              <a:rPr lang="fr-FR" sz="1200" b="0" i="0" u="none" strike="noStrike" dirty="0" err="1">
                <a:solidFill>
                  <a:srgbClr val="00498B"/>
                </a:solidFill>
                <a:effectLst/>
                <a:latin typeface="Arial" panose="020B0604020202020204" pitchFamily="34" charset="0"/>
              </a:rPr>
              <a:t>T</a:t>
            </a:r>
            <a:r>
              <a:rPr lang="fr-FR" sz="1200" b="0" i="0" u="none" strike="noStrike" dirty="0">
                <a:solidFill>
                  <a:srgbClr val="00498B"/>
                </a:solidFill>
                <a:effectLst/>
                <a:latin typeface="Arial" panose="020B0604020202020204" pitchFamily="34" charset="0"/>
              </a:rPr>
              <a:t> CD8+ (activité antitumorale). Il faut savoir que cette interaction PD1/PD-L1 est d’abord un mécanisme physiologique visant à réduire l’auto-immunité.</a:t>
            </a:r>
            <a:br>
              <a:rPr lang="fr-FR" sz="1200" b="0" i="0" u="none" strike="noStrike" dirty="0">
                <a:solidFill>
                  <a:srgbClr val="00498B"/>
                </a:solidFill>
                <a:effectLst/>
                <a:latin typeface="Arial" panose="020B0604020202020204" pitchFamily="34" charset="0"/>
              </a:rPr>
            </a:br>
            <a:r>
              <a:rPr lang="fr-FR" sz="1200" b="0" i="0" u="none" strike="noStrike" dirty="0">
                <a:solidFill>
                  <a:srgbClr val="00498B"/>
                </a:solidFill>
                <a:effectLst/>
                <a:latin typeface="Arial" panose="020B0604020202020204" pitchFamily="34" charset="0"/>
              </a:rPr>
              <a:t>Lorsque PD-L1 est exprimé par les cellules tumorales, cette interaction leur permet d’échapper à la surveillance immunitaire en inhibant l’activation des lymphocytes </a:t>
            </a:r>
            <a:r>
              <a:rPr lang="fr-FR" sz="1200" b="0" i="0" u="none" strike="noStrike" dirty="0" err="1">
                <a:solidFill>
                  <a:srgbClr val="00498B"/>
                </a:solidFill>
                <a:effectLst/>
                <a:latin typeface="Arial" panose="020B0604020202020204" pitchFamily="34" charset="0"/>
              </a:rPr>
              <a:t>T</a:t>
            </a:r>
            <a:r>
              <a:rPr lang="fr-FR" sz="1200" b="0" i="0" u="none" strike="noStrike" dirty="0">
                <a:solidFill>
                  <a:srgbClr val="00498B"/>
                </a:solidFill>
                <a:effectLst/>
                <a:latin typeface="Arial" panose="020B0604020202020204" pitchFamily="34" charset="0"/>
              </a:rPr>
              <a:t> cytotoxiques. L'interaction entre le PD1 et son ligand PDL-1 rend la cellule tumorale "invisible" au système immunitaire, en désactivant (ou désarmant) le lymphocyte </a:t>
            </a:r>
            <a:r>
              <a:rPr lang="fr-FR" sz="1200" b="0" i="0" u="none" strike="noStrike" dirty="0" err="1">
                <a:solidFill>
                  <a:srgbClr val="00498B"/>
                </a:solidFill>
                <a:effectLst/>
                <a:latin typeface="Arial" panose="020B0604020202020204" pitchFamily="34" charset="0"/>
              </a:rPr>
              <a:t>T</a:t>
            </a:r>
            <a:r>
              <a:rPr lang="fr-FR" sz="1200" b="0" i="0" u="none" strike="noStrike" dirty="0">
                <a:solidFill>
                  <a:srgbClr val="00498B"/>
                </a:solidFill>
                <a:effectLst/>
                <a:latin typeface="Arial" panose="020B0604020202020204" pitchFamily="34" charset="0"/>
              </a:rPr>
              <a:t>.</a:t>
            </a:r>
            <a:br>
              <a:rPr lang="fr-FR" sz="1200" b="0" i="0" u="none" strike="noStrike" dirty="0">
                <a:solidFill>
                  <a:srgbClr val="00498B"/>
                </a:solidFill>
                <a:effectLst/>
                <a:latin typeface="Arial" panose="020B0604020202020204" pitchFamily="34" charset="0"/>
              </a:rPr>
            </a:br>
            <a:r>
              <a:rPr lang="fr-FR" sz="1200" b="0" i="0" u="none" strike="noStrike" dirty="0">
                <a:solidFill>
                  <a:srgbClr val="00498B"/>
                </a:solidFill>
                <a:effectLst/>
                <a:latin typeface="Arial" panose="020B0604020202020204" pitchFamily="34" charset="0"/>
              </a:rPr>
              <a:t>Les cellules tumorales peuvent, elles aussi, surexprimer le ligand PD-L1 et/ou PD-L2 à leur surface et induire un état de tolérance immunitaire par inhibition de l’activation lymphocytaire.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0" i="0" u="none" strike="noStrike" dirty="0">
              <a:solidFill>
                <a:srgbClr val="00498B"/>
              </a:solidFill>
              <a:effectLst/>
              <a:latin typeface="Arial" panose="020B0604020202020204" pitchFamily="34" charset="0"/>
            </a:endParaRPr>
          </a:p>
          <a:p>
            <a:pPr algn="l"/>
            <a:r>
              <a:rPr lang="fr-FR" sz="1200" b="0" i="0" u="none" strike="noStrike" dirty="0">
                <a:solidFill>
                  <a:srgbClr val="00498B"/>
                </a:solidFill>
                <a:effectLst/>
                <a:latin typeface="Arial" panose="020B0604020202020204" pitchFamily="34" charset="0"/>
              </a:rPr>
              <a:t>La </a:t>
            </a:r>
            <a:r>
              <a:rPr lang="fr-FR" sz="1200" b="0" i="0" u="none" strike="noStrike" dirty="0" err="1">
                <a:solidFill>
                  <a:srgbClr val="00498B"/>
                </a:solidFill>
                <a:effectLst/>
                <a:latin typeface="Arial" panose="020B0604020202020204" pitchFamily="34" charset="0"/>
              </a:rPr>
              <a:t>proteine</a:t>
            </a:r>
            <a:r>
              <a:rPr lang="fr-FR" sz="1200" b="0" i="0" u="none" strike="noStrike" dirty="0">
                <a:solidFill>
                  <a:srgbClr val="00498B"/>
                </a:solidFill>
                <a:effectLst/>
                <a:latin typeface="Arial" panose="020B0604020202020204" pitchFamily="34" charset="0"/>
              </a:rPr>
              <a:t> </a:t>
            </a:r>
            <a:r>
              <a:rPr lang="fr-FR" sz="1200" b="0" i="0" u="none" strike="noStrike" dirty="0" err="1">
                <a:solidFill>
                  <a:srgbClr val="00498B"/>
                </a:solidFill>
                <a:effectLst/>
                <a:latin typeface="Arial" panose="020B0604020202020204" pitchFamily="34" charset="0"/>
              </a:rPr>
              <a:t>ctla</a:t>
            </a:r>
            <a:r>
              <a:rPr lang="fr-FR" sz="1200" b="0" i="0" u="none" strike="noStrike" dirty="0">
                <a:solidFill>
                  <a:srgbClr val="00498B"/>
                </a:solidFill>
                <a:effectLst/>
                <a:latin typeface="Arial" panose="020B0604020202020204" pitchFamily="34" charset="0"/>
              </a:rPr>
              <a:t> 4: </a:t>
            </a:r>
            <a:r>
              <a:rPr lang="fr-FR" sz="1200" b="1" i="0" u="none" strike="noStrike" dirty="0">
                <a:solidFill>
                  <a:srgbClr val="00498B"/>
                </a:solidFill>
                <a:effectLst/>
                <a:latin typeface="Arial" panose="020B0604020202020204" pitchFamily="34" charset="0"/>
              </a:rPr>
              <a:t>SON RÔLE : UN FREIN !</a:t>
            </a:r>
            <a:endParaRPr lang="fr-FR" sz="1200" b="0" i="0" u="none" strike="noStrike" dirty="0">
              <a:solidFill>
                <a:srgbClr val="00498B"/>
              </a:solidFill>
              <a:effectLst/>
              <a:latin typeface="Arial" panose="020B0604020202020204" pitchFamily="34" charset="0"/>
            </a:endParaRPr>
          </a:p>
          <a:p>
            <a:pPr algn="l"/>
            <a:r>
              <a:rPr lang="fr-FR" sz="1200" b="0" i="0" u="none" strike="noStrike" dirty="0">
                <a:solidFill>
                  <a:srgbClr val="00498B"/>
                </a:solidFill>
                <a:effectLst/>
                <a:latin typeface="Arial" panose="020B0604020202020204" pitchFamily="34" charset="0"/>
              </a:rPr>
              <a:t>Elle freine la réponse des cellules "</a:t>
            </a:r>
            <a:r>
              <a:rPr lang="fr-FR" sz="1200" b="0" i="0" u="none" strike="noStrike" dirty="0" err="1">
                <a:solidFill>
                  <a:srgbClr val="00498B"/>
                </a:solidFill>
                <a:effectLst/>
                <a:latin typeface="Arial" panose="020B0604020202020204" pitchFamily="34" charset="0"/>
              </a:rPr>
              <a:t>T</a:t>
            </a:r>
            <a:r>
              <a:rPr lang="fr-FR" sz="1200" b="0" i="0" u="none" strike="noStrike" dirty="0">
                <a:solidFill>
                  <a:srgbClr val="00498B"/>
                </a:solidFill>
                <a:effectLst/>
                <a:latin typeface="Arial" panose="020B0604020202020204" pitchFamily="34" charset="0"/>
              </a:rPr>
              <a:t>" et c'est un "interrupteur" maintenant inactifs les lymphocytes </a:t>
            </a:r>
            <a:r>
              <a:rPr lang="fr-FR" sz="1200" b="0" i="0" u="none" strike="noStrike" dirty="0" err="1">
                <a:solidFill>
                  <a:srgbClr val="00498B"/>
                </a:solidFill>
                <a:effectLst/>
                <a:latin typeface="Arial" panose="020B0604020202020204" pitchFamily="34" charset="0"/>
              </a:rPr>
              <a:t>T</a:t>
            </a:r>
            <a:r>
              <a:rPr lang="fr-FR" sz="1200" b="0" i="0" u="none" strike="noStrike" dirty="0">
                <a:solidFill>
                  <a:srgbClr val="00498B"/>
                </a:solidFill>
                <a:effectLst/>
                <a:latin typeface="Arial" panose="020B0604020202020204" pitchFamily="34" charset="0"/>
              </a:rPr>
              <a:t>... </a:t>
            </a:r>
            <a:br>
              <a:rPr lang="fr-FR" sz="1200" b="0" i="0" u="none" strike="noStrike" dirty="0">
                <a:solidFill>
                  <a:srgbClr val="00498B"/>
                </a:solidFill>
                <a:effectLst/>
                <a:latin typeface="Arial" panose="020B0604020202020204" pitchFamily="34" charset="0"/>
              </a:rPr>
            </a:br>
            <a:r>
              <a:rPr lang="fr-FR" sz="1200" b="0" i="0" u="none" strike="noStrike" dirty="0">
                <a:solidFill>
                  <a:srgbClr val="00498B"/>
                </a:solidFill>
                <a:effectLst/>
                <a:latin typeface="Arial" panose="020B0604020202020204" pitchFamily="34" charset="0"/>
              </a:rPr>
              <a:t>Elle induit un signal d’inhibition de l’activité des lymphocytes </a:t>
            </a:r>
            <a:r>
              <a:rPr lang="fr-FR" sz="1200" b="0" i="0" u="none" strike="noStrike" dirty="0" err="1">
                <a:solidFill>
                  <a:srgbClr val="00498B"/>
                </a:solidFill>
                <a:effectLst/>
                <a:latin typeface="Arial" panose="020B0604020202020204" pitchFamily="34" charset="0"/>
              </a:rPr>
              <a:t>T</a:t>
            </a:r>
            <a:r>
              <a:rPr lang="fr-FR" sz="1200" b="0" i="0" u="none" strike="noStrike" dirty="0">
                <a:solidFill>
                  <a:srgbClr val="00498B"/>
                </a:solidFill>
                <a:effectLst/>
                <a:latin typeface="Arial" panose="020B0604020202020204" pitchFamily="34" charset="0"/>
              </a:rPr>
              <a:t> lorsqu’ils se fixent aux récepteurs membranaires (CD80 et CD87) présents à la surface des cellules présentatrices d’antigène (CPA) ou cellules dendritiques. Elle inhibe la production d'IL2 et arrête la progression du cycle cellulaire.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0" i="0" u="none" strike="noStrike" dirty="0">
              <a:solidFill>
                <a:srgbClr val="00498B"/>
              </a:solidFill>
              <a:effectLst/>
              <a:latin typeface="Arial" panose="020B0604020202020204" pitchFamily="34" charset="0"/>
            </a:endParaRPr>
          </a:p>
          <a:p>
            <a:endParaRPr lang="fr-FR" dirty="0"/>
          </a:p>
        </p:txBody>
      </p:sp>
      <p:sp>
        <p:nvSpPr>
          <p:cNvPr id="4" name="Espace réservé du numéro de diapositive 3"/>
          <p:cNvSpPr>
            <a:spLocks noGrp="1"/>
          </p:cNvSpPr>
          <p:nvPr>
            <p:ph type="sldNum" sz="quarter" idx="5"/>
          </p:nvPr>
        </p:nvSpPr>
        <p:spPr/>
        <p:txBody>
          <a:bodyPr/>
          <a:lstStyle/>
          <a:p>
            <a:fld id="{F524D2D7-8320-6F41-8749-C0FA9AE3FA50}" type="slidenum">
              <a:rPr lang="fr-FR" smtClean="0"/>
              <a:t>6</a:t>
            </a:fld>
            <a:endParaRPr lang="fr-FR"/>
          </a:p>
        </p:txBody>
      </p:sp>
    </p:spTree>
    <p:extLst>
      <p:ext uri="{BB962C8B-B14F-4D97-AF65-F5344CB8AC3E}">
        <p14:creationId xmlns:p14="http://schemas.microsoft.com/office/powerpoint/2010/main" val="24337891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0" i="1" u="none" strike="noStrike" dirty="0">
                <a:solidFill>
                  <a:srgbClr val="000000"/>
                </a:solidFill>
                <a:effectLst/>
                <a:latin typeface="Lato" panose="020F0502020204030204" pitchFamily="34" charset="0"/>
              </a:rPr>
              <a:t>Si le malade rechute, on peut traiter le patient avec une immunothérapie. Le problème c’est que, dans les deux tiers des cas, ce cancer touche des fumeurs et s’accompagne de comorbidités liées au tabac : maladies cardiovasculaires, insuffisance rénale, diabète… Les malades atteints par un cancer de la vessie sont fragiles. Il arrive donc qu’on ne puisse pas leur proposer d’immunothérapie parce que leur état est trop dégradé. Concrètement, parmi 100 patients traités par chimiothérapie, 90 vont rechuter dans les premières années et on ne pourra finalement en traiter que la moitié</a:t>
            </a:r>
            <a:endParaRPr lang="fr-FR" dirty="0"/>
          </a:p>
        </p:txBody>
      </p:sp>
      <p:sp>
        <p:nvSpPr>
          <p:cNvPr id="4" name="Espace réservé du numéro de diapositive 3"/>
          <p:cNvSpPr>
            <a:spLocks noGrp="1"/>
          </p:cNvSpPr>
          <p:nvPr>
            <p:ph type="sldNum" sz="quarter" idx="5"/>
          </p:nvPr>
        </p:nvSpPr>
        <p:spPr/>
        <p:txBody>
          <a:bodyPr/>
          <a:lstStyle/>
          <a:p>
            <a:fld id="{F524D2D7-8320-6F41-8749-C0FA9AE3FA50}" type="slidenum">
              <a:rPr lang="fr-FR" smtClean="0"/>
              <a:t>17</a:t>
            </a:fld>
            <a:endParaRPr lang="fr-FR"/>
          </a:p>
        </p:txBody>
      </p:sp>
    </p:spTree>
    <p:extLst>
      <p:ext uri="{BB962C8B-B14F-4D97-AF65-F5344CB8AC3E}">
        <p14:creationId xmlns:p14="http://schemas.microsoft.com/office/powerpoint/2010/main" val="22489608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F524D2D7-8320-6F41-8749-C0FA9AE3FA50}" type="slidenum">
              <a:rPr lang="fr-FR" smtClean="0"/>
              <a:t>20</a:t>
            </a:fld>
            <a:endParaRPr lang="fr-FR"/>
          </a:p>
        </p:txBody>
      </p:sp>
    </p:spTree>
    <p:extLst>
      <p:ext uri="{BB962C8B-B14F-4D97-AF65-F5344CB8AC3E}">
        <p14:creationId xmlns:p14="http://schemas.microsoft.com/office/powerpoint/2010/main" val="21663083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F524D2D7-8320-6F41-8749-C0FA9AE3FA50}" type="slidenum">
              <a:rPr lang="fr-FR" smtClean="0"/>
              <a:t>21</a:t>
            </a:fld>
            <a:endParaRPr lang="fr-FR"/>
          </a:p>
        </p:txBody>
      </p:sp>
    </p:spTree>
    <p:extLst>
      <p:ext uri="{BB962C8B-B14F-4D97-AF65-F5344CB8AC3E}">
        <p14:creationId xmlns:p14="http://schemas.microsoft.com/office/powerpoint/2010/main" val="33494907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F524D2D7-8320-6F41-8749-C0FA9AE3FA50}" type="slidenum">
              <a:rPr lang="fr-FR" smtClean="0"/>
              <a:t>22</a:t>
            </a:fld>
            <a:endParaRPr lang="fr-FR"/>
          </a:p>
        </p:txBody>
      </p:sp>
    </p:spTree>
    <p:extLst>
      <p:ext uri="{BB962C8B-B14F-4D97-AF65-F5344CB8AC3E}">
        <p14:creationId xmlns:p14="http://schemas.microsoft.com/office/powerpoint/2010/main" val="16335638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524D2D7-8320-6F41-8749-C0FA9AE3FA50}" type="slidenum">
              <a:rPr lang="fr-FR" smtClean="0"/>
              <a:t>27</a:t>
            </a:fld>
            <a:endParaRPr lang="fr-FR"/>
          </a:p>
        </p:txBody>
      </p:sp>
    </p:spTree>
    <p:extLst>
      <p:ext uri="{BB962C8B-B14F-4D97-AF65-F5344CB8AC3E}">
        <p14:creationId xmlns:p14="http://schemas.microsoft.com/office/powerpoint/2010/main" val="36059097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C36FFEC7-3F4A-54F0-F201-5419B5652D35}"/>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xmlns="" id="{2A3EC65C-8DB9-CF04-963C-A49538C6827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xmlns="" id="{F47E1881-B3A4-F672-3471-133698141BE5}"/>
              </a:ext>
            </a:extLst>
          </p:cNvPr>
          <p:cNvSpPr>
            <a:spLocks noGrp="1"/>
          </p:cNvSpPr>
          <p:nvPr>
            <p:ph type="dt" sz="half" idx="10"/>
          </p:nvPr>
        </p:nvSpPr>
        <p:spPr/>
        <p:txBody>
          <a:bodyPr/>
          <a:lstStyle/>
          <a:p>
            <a:fld id="{83E7E78F-9052-9340-B37E-28326C5F4242}" type="datetimeFigureOut">
              <a:rPr lang="fr-FR" smtClean="0"/>
              <a:t>09/03/2023</a:t>
            </a:fld>
            <a:endParaRPr lang="fr-FR"/>
          </a:p>
        </p:txBody>
      </p:sp>
      <p:sp>
        <p:nvSpPr>
          <p:cNvPr id="5" name="Espace réservé du pied de page 4">
            <a:extLst>
              <a:ext uri="{FF2B5EF4-FFF2-40B4-BE49-F238E27FC236}">
                <a16:creationId xmlns:a16="http://schemas.microsoft.com/office/drawing/2014/main" xmlns="" id="{BD4AF4FE-23AD-0E2D-D6FC-F71005052D7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xmlns="" id="{5269C68B-3FA3-D557-AADE-69DE709C85BD}"/>
              </a:ext>
            </a:extLst>
          </p:cNvPr>
          <p:cNvSpPr>
            <a:spLocks noGrp="1"/>
          </p:cNvSpPr>
          <p:nvPr>
            <p:ph type="sldNum" sz="quarter" idx="12"/>
          </p:nvPr>
        </p:nvSpPr>
        <p:spPr/>
        <p:txBody>
          <a:bodyPr/>
          <a:lstStyle/>
          <a:p>
            <a:fld id="{4BF25641-C7BB-D048-83AD-7AFFE5DB9E98}" type="slidenum">
              <a:rPr lang="fr-FR" smtClean="0"/>
              <a:t>‹N°›</a:t>
            </a:fld>
            <a:endParaRPr lang="fr-FR"/>
          </a:p>
        </p:txBody>
      </p:sp>
    </p:spTree>
    <p:extLst>
      <p:ext uri="{BB962C8B-B14F-4D97-AF65-F5344CB8AC3E}">
        <p14:creationId xmlns:p14="http://schemas.microsoft.com/office/powerpoint/2010/main" val="13159771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CDF7D037-D959-4245-571D-8FE5F34BA2AA}"/>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xmlns="" id="{FBC63498-5EE6-9BA7-FC7B-A119AF68E671}"/>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xmlns="" id="{21B108AD-CCF3-E5BA-1EFC-9F5224F860BA}"/>
              </a:ext>
            </a:extLst>
          </p:cNvPr>
          <p:cNvSpPr>
            <a:spLocks noGrp="1"/>
          </p:cNvSpPr>
          <p:nvPr>
            <p:ph type="dt" sz="half" idx="10"/>
          </p:nvPr>
        </p:nvSpPr>
        <p:spPr/>
        <p:txBody>
          <a:bodyPr/>
          <a:lstStyle/>
          <a:p>
            <a:fld id="{83E7E78F-9052-9340-B37E-28326C5F4242}" type="datetimeFigureOut">
              <a:rPr lang="fr-FR" smtClean="0"/>
              <a:t>09/03/2023</a:t>
            </a:fld>
            <a:endParaRPr lang="fr-FR"/>
          </a:p>
        </p:txBody>
      </p:sp>
      <p:sp>
        <p:nvSpPr>
          <p:cNvPr id="5" name="Espace réservé du pied de page 4">
            <a:extLst>
              <a:ext uri="{FF2B5EF4-FFF2-40B4-BE49-F238E27FC236}">
                <a16:creationId xmlns:a16="http://schemas.microsoft.com/office/drawing/2014/main" xmlns="" id="{29FC999B-199C-6C02-3E7E-E0434C57983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xmlns="" id="{B25FA205-DD17-F510-9216-0309BF6FF8C8}"/>
              </a:ext>
            </a:extLst>
          </p:cNvPr>
          <p:cNvSpPr>
            <a:spLocks noGrp="1"/>
          </p:cNvSpPr>
          <p:nvPr>
            <p:ph type="sldNum" sz="quarter" idx="12"/>
          </p:nvPr>
        </p:nvSpPr>
        <p:spPr/>
        <p:txBody>
          <a:bodyPr/>
          <a:lstStyle/>
          <a:p>
            <a:fld id="{4BF25641-C7BB-D048-83AD-7AFFE5DB9E98}" type="slidenum">
              <a:rPr lang="fr-FR" smtClean="0"/>
              <a:t>‹N°›</a:t>
            </a:fld>
            <a:endParaRPr lang="fr-FR"/>
          </a:p>
        </p:txBody>
      </p:sp>
    </p:spTree>
    <p:extLst>
      <p:ext uri="{BB962C8B-B14F-4D97-AF65-F5344CB8AC3E}">
        <p14:creationId xmlns:p14="http://schemas.microsoft.com/office/powerpoint/2010/main" val="42027157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xmlns="" id="{FE81EE38-C06C-5850-940E-9751924A8C15}"/>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xmlns="" id="{73559292-48B5-2BFD-48B2-2B79FD18E9E0}"/>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xmlns="" id="{E39AE859-6F57-B260-A0AD-EC2A48EEF820}"/>
              </a:ext>
            </a:extLst>
          </p:cNvPr>
          <p:cNvSpPr>
            <a:spLocks noGrp="1"/>
          </p:cNvSpPr>
          <p:nvPr>
            <p:ph type="dt" sz="half" idx="10"/>
          </p:nvPr>
        </p:nvSpPr>
        <p:spPr/>
        <p:txBody>
          <a:bodyPr/>
          <a:lstStyle/>
          <a:p>
            <a:fld id="{83E7E78F-9052-9340-B37E-28326C5F4242}" type="datetimeFigureOut">
              <a:rPr lang="fr-FR" smtClean="0"/>
              <a:t>09/03/2023</a:t>
            </a:fld>
            <a:endParaRPr lang="fr-FR"/>
          </a:p>
        </p:txBody>
      </p:sp>
      <p:sp>
        <p:nvSpPr>
          <p:cNvPr id="5" name="Espace réservé du pied de page 4">
            <a:extLst>
              <a:ext uri="{FF2B5EF4-FFF2-40B4-BE49-F238E27FC236}">
                <a16:creationId xmlns:a16="http://schemas.microsoft.com/office/drawing/2014/main" xmlns="" id="{0A1A08BA-D708-2F92-DFE3-1D8C4020910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xmlns="" id="{64F1C35D-6559-4D00-34DE-9316F705B701}"/>
              </a:ext>
            </a:extLst>
          </p:cNvPr>
          <p:cNvSpPr>
            <a:spLocks noGrp="1"/>
          </p:cNvSpPr>
          <p:nvPr>
            <p:ph type="sldNum" sz="quarter" idx="12"/>
          </p:nvPr>
        </p:nvSpPr>
        <p:spPr/>
        <p:txBody>
          <a:bodyPr/>
          <a:lstStyle/>
          <a:p>
            <a:fld id="{4BF25641-C7BB-D048-83AD-7AFFE5DB9E98}" type="slidenum">
              <a:rPr lang="fr-FR" smtClean="0"/>
              <a:t>‹N°›</a:t>
            </a:fld>
            <a:endParaRPr lang="fr-FR"/>
          </a:p>
        </p:txBody>
      </p:sp>
    </p:spTree>
    <p:extLst>
      <p:ext uri="{BB962C8B-B14F-4D97-AF65-F5344CB8AC3E}">
        <p14:creationId xmlns:p14="http://schemas.microsoft.com/office/powerpoint/2010/main" val="641692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F0775BA5-68A1-B63D-882E-6F551FBEF5DF}"/>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xmlns="" id="{8248D656-B851-1C55-D36B-06D5495F873E}"/>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xmlns="" id="{8A196A62-864C-4BC6-0098-C7C4D5A3D6B5}"/>
              </a:ext>
            </a:extLst>
          </p:cNvPr>
          <p:cNvSpPr>
            <a:spLocks noGrp="1"/>
          </p:cNvSpPr>
          <p:nvPr>
            <p:ph type="dt" sz="half" idx="10"/>
          </p:nvPr>
        </p:nvSpPr>
        <p:spPr/>
        <p:txBody>
          <a:bodyPr/>
          <a:lstStyle/>
          <a:p>
            <a:fld id="{83E7E78F-9052-9340-B37E-28326C5F4242}" type="datetimeFigureOut">
              <a:rPr lang="fr-FR" smtClean="0"/>
              <a:t>09/03/2023</a:t>
            </a:fld>
            <a:endParaRPr lang="fr-FR"/>
          </a:p>
        </p:txBody>
      </p:sp>
      <p:sp>
        <p:nvSpPr>
          <p:cNvPr id="5" name="Espace réservé du pied de page 4">
            <a:extLst>
              <a:ext uri="{FF2B5EF4-FFF2-40B4-BE49-F238E27FC236}">
                <a16:creationId xmlns:a16="http://schemas.microsoft.com/office/drawing/2014/main" xmlns="" id="{854105B1-99E5-9494-1DFD-3305DA8DFA5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xmlns="" id="{5BD6BDF5-A215-DC86-4DDE-E17EE44FDD7E}"/>
              </a:ext>
            </a:extLst>
          </p:cNvPr>
          <p:cNvSpPr>
            <a:spLocks noGrp="1"/>
          </p:cNvSpPr>
          <p:nvPr>
            <p:ph type="sldNum" sz="quarter" idx="12"/>
          </p:nvPr>
        </p:nvSpPr>
        <p:spPr/>
        <p:txBody>
          <a:bodyPr/>
          <a:lstStyle/>
          <a:p>
            <a:fld id="{4BF25641-C7BB-D048-83AD-7AFFE5DB9E98}" type="slidenum">
              <a:rPr lang="fr-FR" smtClean="0"/>
              <a:t>‹N°›</a:t>
            </a:fld>
            <a:endParaRPr lang="fr-FR"/>
          </a:p>
        </p:txBody>
      </p:sp>
    </p:spTree>
    <p:extLst>
      <p:ext uri="{BB962C8B-B14F-4D97-AF65-F5344CB8AC3E}">
        <p14:creationId xmlns:p14="http://schemas.microsoft.com/office/powerpoint/2010/main" val="2411684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08506B33-2831-AE74-1D92-5367CDF2113B}"/>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xmlns="" id="{A6E39D07-41BC-E236-4539-0642319ABA2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xmlns="" id="{6E5C928A-8A3C-4F50-1ED1-5EAB8721BC57}"/>
              </a:ext>
            </a:extLst>
          </p:cNvPr>
          <p:cNvSpPr>
            <a:spLocks noGrp="1"/>
          </p:cNvSpPr>
          <p:nvPr>
            <p:ph type="dt" sz="half" idx="10"/>
          </p:nvPr>
        </p:nvSpPr>
        <p:spPr/>
        <p:txBody>
          <a:bodyPr/>
          <a:lstStyle/>
          <a:p>
            <a:fld id="{83E7E78F-9052-9340-B37E-28326C5F4242}" type="datetimeFigureOut">
              <a:rPr lang="fr-FR" smtClean="0"/>
              <a:t>09/03/2023</a:t>
            </a:fld>
            <a:endParaRPr lang="fr-FR"/>
          </a:p>
        </p:txBody>
      </p:sp>
      <p:sp>
        <p:nvSpPr>
          <p:cNvPr id="5" name="Espace réservé du pied de page 4">
            <a:extLst>
              <a:ext uri="{FF2B5EF4-FFF2-40B4-BE49-F238E27FC236}">
                <a16:creationId xmlns:a16="http://schemas.microsoft.com/office/drawing/2014/main" xmlns="" id="{518F8B7E-C983-35E3-AA76-AF4CB15FAE1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xmlns="" id="{A825D7C3-5A50-2E78-55E0-F65CC1A71C9A}"/>
              </a:ext>
            </a:extLst>
          </p:cNvPr>
          <p:cNvSpPr>
            <a:spLocks noGrp="1"/>
          </p:cNvSpPr>
          <p:nvPr>
            <p:ph type="sldNum" sz="quarter" idx="12"/>
          </p:nvPr>
        </p:nvSpPr>
        <p:spPr/>
        <p:txBody>
          <a:bodyPr/>
          <a:lstStyle/>
          <a:p>
            <a:fld id="{4BF25641-C7BB-D048-83AD-7AFFE5DB9E98}" type="slidenum">
              <a:rPr lang="fr-FR" smtClean="0"/>
              <a:t>‹N°›</a:t>
            </a:fld>
            <a:endParaRPr lang="fr-FR"/>
          </a:p>
        </p:txBody>
      </p:sp>
    </p:spTree>
    <p:extLst>
      <p:ext uri="{BB962C8B-B14F-4D97-AF65-F5344CB8AC3E}">
        <p14:creationId xmlns:p14="http://schemas.microsoft.com/office/powerpoint/2010/main" val="36778419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9D82A6BE-DDB9-1225-935C-95AC15407493}"/>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xmlns="" id="{FFB54E76-CF54-E9AF-DE19-882641D12130}"/>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xmlns="" id="{791785FD-9E06-98F6-F0B0-8D29B5955CDA}"/>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xmlns="" id="{A7BD76E5-D18A-33B2-E7FB-2706BA5E8209}"/>
              </a:ext>
            </a:extLst>
          </p:cNvPr>
          <p:cNvSpPr>
            <a:spLocks noGrp="1"/>
          </p:cNvSpPr>
          <p:nvPr>
            <p:ph type="dt" sz="half" idx="10"/>
          </p:nvPr>
        </p:nvSpPr>
        <p:spPr/>
        <p:txBody>
          <a:bodyPr/>
          <a:lstStyle/>
          <a:p>
            <a:fld id="{83E7E78F-9052-9340-B37E-28326C5F4242}" type="datetimeFigureOut">
              <a:rPr lang="fr-FR" smtClean="0"/>
              <a:t>09/03/2023</a:t>
            </a:fld>
            <a:endParaRPr lang="fr-FR"/>
          </a:p>
        </p:txBody>
      </p:sp>
      <p:sp>
        <p:nvSpPr>
          <p:cNvPr id="6" name="Espace réservé du pied de page 5">
            <a:extLst>
              <a:ext uri="{FF2B5EF4-FFF2-40B4-BE49-F238E27FC236}">
                <a16:creationId xmlns:a16="http://schemas.microsoft.com/office/drawing/2014/main" xmlns="" id="{5887C772-8327-FCC5-E699-7AFA5311265C}"/>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xmlns="" id="{5956F43A-418B-5781-18B1-5F93C5CDAF4C}"/>
              </a:ext>
            </a:extLst>
          </p:cNvPr>
          <p:cNvSpPr>
            <a:spLocks noGrp="1"/>
          </p:cNvSpPr>
          <p:nvPr>
            <p:ph type="sldNum" sz="quarter" idx="12"/>
          </p:nvPr>
        </p:nvSpPr>
        <p:spPr/>
        <p:txBody>
          <a:bodyPr/>
          <a:lstStyle/>
          <a:p>
            <a:fld id="{4BF25641-C7BB-D048-83AD-7AFFE5DB9E98}" type="slidenum">
              <a:rPr lang="fr-FR" smtClean="0"/>
              <a:t>‹N°›</a:t>
            </a:fld>
            <a:endParaRPr lang="fr-FR"/>
          </a:p>
        </p:txBody>
      </p:sp>
    </p:spTree>
    <p:extLst>
      <p:ext uri="{BB962C8B-B14F-4D97-AF65-F5344CB8AC3E}">
        <p14:creationId xmlns:p14="http://schemas.microsoft.com/office/powerpoint/2010/main" val="383722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C858BB9B-D5D6-C902-1F5B-5BFEC4ABEE75}"/>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xmlns="" id="{DFA83E3C-9B1E-E9B0-9D6B-735F082C39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xmlns="" id="{6517F148-92DB-E7EC-BEFC-B6A83D453745}"/>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xmlns="" id="{57DB6202-53A8-9E9F-F856-FBF9F14D820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xmlns="" id="{BF705797-6712-B518-0ECE-736D7760CF1A}"/>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xmlns="" id="{BE617A46-E764-CCE3-BC94-3BD01219D072}"/>
              </a:ext>
            </a:extLst>
          </p:cNvPr>
          <p:cNvSpPr>
            <a:spLocks noGrp="1"/>
          </p:cNvSpPr>
          <p:nvPr>
            <p:ph type="dt" sz="half" idx="10"/>
          </p:nvPr>
        </p:nvSpPr>
        <p:spPr/>
        <p:txBody>
          <a:bodyPr/>
          <a:lstStyle/>
          <a:p>
            <a:fld id="{83E7E78F-9052-9340-B37E-28326C5F4242}" type="datetimeFigureOut">
              <a:rPr lang="fr-FR" smtClean="0"/>
              <a:t>09/03/2023</a:t>
            </a:fld>
            <a:endParaRPr lang="fr-FR"/>
          </a:p>
        </p:txBody>
      </p:sp>
      <p:sp>
        <p:nvSpPr>
          <p:cNvPr id="8" name="Espace réservé du pied de page 7">
            <a:extLst>
              <a:ext uri="{FF2B5EF4-FFF2-40B4-BE49-F238E27FC236}">
                <a16:creationId xmlns:a16="http://schemas.microsoft.com/office/drawing/2014/main" xmlns="" id="{F109BBB0-7086-820E-44F6-E25CC2E7C658}"/>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xmlns="" id="{6FEDFE2E-CA4D-8246-7CAA-A2B7A8FCCC8A}"/>
              </a:ext>
            </a:extLst>
          </p:cNvPr>
          <p:cNvSpPr>
            <a:spLocks noGrp="1"/>
          </p:cNvSpPr>
          <p:nvPr>
            <p:ph type="sldNum" sz="quarter" idx="12"/>
          </p:nvPr>
        </p:nvSpPr>
        <p:spPr/>
        <p:txBody>
          <a:bodyPr/>
          <a:lstStyle/>
          <a:p>
            <a:fld id="{4BF25641-C7BB-D048-83AD-7AFFE5DB9E98}" type="slidenum">
              <a:rPr lang="fr-FR" smtClean="0"/>
              <a:t>‹N°›</a:t>
            </a:fld>
            <a:endParaRPr lang="fr-FR"/>
          </a:p>
        </p:txBody>
      </p:sp>
    </p:spTree>
    <p:extLst>
      <p:ext uri="{BB962C8B-B14F-4D97-AF65-F5344CB8AC3E}">
        <p14:creationId xmlns:p14="http://schemas.microsoft.com/office/powerpoint/2010/main" val="15496482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F2907239-6FBB-D815-948B-B2887C6E3306}"/>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xmlns="" id="{7F0E6353-A780-A71A-1941-DB261E1D82DE}"/>
              </a:ext>
            </a:extLst>
          </p:cNvPr>
          <p:cNvSpPr>
            <a:spLocks noGrp="1"/>
          </p:cNvSpPr>
          <p:nvPr>
            <p:ph type="dt" sz="half" idx="10"/>
          </p:nvPr>
        </p:nvSpPr>
        <p:spPr/>
        <p:txBody>
          <a:bodyPr/>
          <a:lstStyle/>
          <a:p>
            <a:fld id="{83E7E78F-9052-9340-B37E-28326C5F4242}" type="datetimeFigureOut">
              <a:rPr lang="fr-FR" smtClean="0"/>
              <a:t>09/03/2023</a:t>
            </a:fld>
            <a:endParaRPr lang="fr-FR"/>
          </a:p>
        </p:txBody>
      </p:sp>
      <p:sp>
        <p:nvSpPr>
          <p:cNvPr id="4" name="Espace réservé du pied de page 3">
            <a:extLst>
              <a:ext uri="{FF2B5EF4-FFF2-40B4-BE49-F238E27FC236}">
                <a16:creationId xmlns:a16="http://schemas.microsoft.com/office/drawing/2014/main" xmlns="" id="{C28FCEB9-55C1-7449-BB70-96DD6D41FCFE}"/>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xmlns="" id="{9D632A3E-5B60-FBD9-5F9E-BF3F75637C11}"/>
              </a:ext>
            </a:extLst>
          </p:cNvPr>
          <p:cNvSpPr>
            <a:spLocks noGrp="1"/>
          </p:cNvSpPr>
          <p:nvPr>
            <p:ph type="sldNum" sz="quarter" idx="12"/>
          </p:nvPr>
        </p:nvSpPr>
        <p:spPr/>
        <p:txBody>
          <a:bodyPr/>
          <a:lstStyle/>
          <a:p>
            <a:fld id="{4BF25641-C7BB-D048-83AD-7AFFE5DB9E98}" type="slidenum">
              <a:rPr lang="fr-FR" smtClean="0"/>
              <a:t>‹N°›</a:t>
            </a:fld>
            <a:endParaRPr lang="fr-FR"/>
          </a:p>
        </p:txBody>
      </p:sp>
    </p:spTree>
    <p:extLst>
      <p:ext uri="{BB962C8B-B14F-4D97-AF65-F5344CB8AC3E}">
        <p14:creationId xmlns:p14="http://schemas.microsoft.com/office/powerpoint/2010/main" val="41836989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xmlns="" id="{A2E34792-76DC-FDED-E61F-2F96F3FEEB63}"/>
              </a:ext>
            </a:extLst>
          </p:cNvPr>
          <p:cNvSpPr>
            <a:spLocks noGrp="1"/>
          </p:cNvSpPr>
          <p:nvPr>
            <p:ph type="dt" sz="half" idx="10"/>
          </p:nvPr>
        </p:nvSpPr>
        <p:spPr/>
        <p:txBody>
          <a:bodyPr/>
          <a:lstStyle/>
          <a:p>
            <a:fld id="{83E7E78F-9052-9340-B37E-28326C5F4242}" type="datetimeFigureOut">
              <a:rPr lang="fr-FR" smtClean="0"/>
              <a:t>09/03/2023</a:t>
            </a:fld>
            <a:endParaRPr lang="fr-FR"/>
          </a:p>
        </p:txBody>
      </p:sp>
      <p:sp>
        <p:nvSpPr>
          <p:cNvPr id="3" name="Espace réservé du pied de page 2">
            <a:extLst>
              <a:ext uri="{FF2B5EF4-FFF2-40B4-BE49-F238E27FC236}">
                <a16:creationId xmlns:a16="http://schemas.microsoft.com/office/drawing/2014/main" xmlns="" id="{716464E5-D6CC-B99A-4D2E-418F42DDE8CF}"/>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xmlns="" id="{6EA11ACD-33BD-4D8A-A049-EB924A473309}"/>
              </a:ext>
            </a:extLst>
          </p:cNvPr>
          <p:cNvSpPr>
            <a:spLocks noGrp="1"/>
          </p:cNvSpPr>
          <p:nvPr>
            <p:ph type="sldNum" sz="quarter" idx="12"/>
          </p:nvPr>
        </p:nvSpPr>
        <p:spPr/>
        <p:txBody>
          <a:bodyPr/>
          <a:lstStyle/>
          <a:p>
            <a:fld id="{4BF25641-C7BB-D048-83AD-7AFFE5DB9E98}" type="slidenum">
              <a:rPr lang="fr-FR" smtClean="0"/>
              <a:t>‹N°›</a:t>
            </a:fld>
            <a:endParaRPr lang="fr-FR"/>
          </a:p>
        </p:txBody>
      </p:sp>
    </p:spTree>
    <p:extLst>
      <p:ext uri="{BB962C8B-B14F-4D97-AF65-F5344CB8AC3E}">
        <p14:creationId xmlns:p14="http://schemas.microsoft.com/office/powerpoint/2010/main" val="33542501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9F7FFE70-F9D8-624E-7CA4-A22AEAD75955}"/>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xmlns="" id="{DFFF3A3E-DA85-51F1-1205-C21D38D321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xmlns="" id="{F8EA8FAA-DD80-EE65-60B7-ECD0C3ECE1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xmlns="" id="{A405BD6C-D0CB-3C7A-5220-DCC979EBF29E}"/>
              </a:ext>
            </a:extLst>
          </p:cNvPr>
          <p:cNvSpPr>
            <a:spLocks noGrp="1"/>
          </p:cNvSpPr>
          <p:nvPr>
            <p:ph type="dt" sz="half" idx="10"/>
          </p:nvPr>
        </p:nvSpPr>
        <p:spPr/>
        <p:txBody>
          <a:bodyPr/>
          <a:lstStyle/>
          <a:p>
            <a:fld id="{83E7E78F-9052-9340-B37E-28326C5F4242}" type="datetimeFigureOut">
              <a:rPr lang="fr-FR" smtClean="0"/>
              <a:t>09/03/2023</a:t>
            </a:fld>
            <a:endParaRPr lang="fr-FR"/>
          </a:p>
        </p:txBody>
      </p:sp>
      <p:sp>
        <p:nvSpPr>
          <p:cNvPr id="6" name="Espace réservé du pied de page 5">
            <a:extLst>
              <a:ext uri="{FF2B5EF4-FFF2-40B4-BE49-F238E27FC236}">
                <a16:creationId xmlns:a16="http://schemas.microsoft.com/office/drawing/2014/main" xmlns="" id="{BF31FE12-BE3D-0A0A-44A1-491B33CB186E}"/>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xmlns="" id="{0EA3D21C-3E05-0B66-FEDE-4826FDC6A203}"/>
              </a:ext>
            </a:extLst>
          </p:cNvPr>
          <p:cNvSpPr>
            <a:spLocks noGrp="1"/>
          </p:cNvSpPr>
          <p:nvPr>
            <p:ph type="sldNum" sz="quarter" idx="12"/>
          </p:nvPr>
        </p:nvSpPr>
        <p:spPr/>
        <p:txBody>
          <a:bodyPr/>
          <a:lstStyle/>
          <a:p>
            <a:fld id="{4BF25641-C7BB-D048-83AD-7AFFE5DB9E98}" type="slidenum">
              <a:rPr lang="fr-FR" smtClean="0"/>
              <a:t>‹N°›</a:t>
            </a:fld>
            <a:endParaRPr lang="fr-FR"/>
          </a:p>
        </p:txBody>
      </p:sp>
    </p:spTree>
    <p:extLst>
      <p:ext uri="{BB962C8B-B14F-4D97-AF65-F5344CB8AC3E}">
        <p14:creationId xmlns:p14="http://schemas.microsoft.com/office/powerpoint/2010/main" val="33526403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78232B9-4D58-5FB0-0B0D-090C15430ACB}"/>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xmlns="" id="{A2A59F8B-2503-BCF0-3D58-1FDFA5E6B4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xmlns="" id="{18B7F117-57C5-DC6B-BCFB-EF4FCDE90F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xmlns="" id="{CC27A7EB-4166-BCC9-1FCD-2CC6174D6405}"/>
              </a:ext>
            </a:extLst>
          </p:cNvPr>
          <p:cNvSpPr>
            <a:spLocks noGrp="1"/>
          </p:cNvSpPr>
          <p:nvPr>
            <p:ph type="dt" sz="half" idx="10"/>
          </p:nvPr>
        </p:nvSpPr>
        <p:spPr/>
        <p:txBody>
          <a:bodyPr/>
          <a:lstStyle/>
          <a:p>
            <a:fld id="{83E7E78F-9052-9340-B37E-28326C5F4242}" type="datetimeFigureOut">
              <a:rPr lang="fr-FR" smtClean="0"/>
              <a:t>09/03/2023</a:t>
            </a:fld>
            <a:endParaRPr lang="fr-FR"/>
          </a:p>
        </p:txBody>
      </p:sp>
      <p:sp>
        <p:nvSpPr>
          <p:cNvPr id="6" name="Espace réservé du pied de page 5">
            <a:extLst>
              <a:ext uri="{FF2B5EF4-FFF2-40B4-BE49-F238E27FC236}">
                <a16:creationId xmlns:a16="http://schemas.microsoft.com/office/drawing/2014/main" xmlns="" id="{BC63447B-2F8D-D788-E161-9CA97AEE4818}"/>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xmlns="" id="{0AF207F9-14EC-ACEF-1DB8-548CD45C7277}"/>
              </a:ext>
            </a:extLst>
          </p:cNvPr>
          <p:cNvSpPr>
            <a:spLocks noGrp="1"/>
          </p:cNvSpPr>
          <p:nvPr>
            <p:ph type="sldNum" sz="quarter" idx="12"/>
          </p:nvPr>
        </p:nvSpPr>
        <p:spPr/>
        <p:txBody>
          <a:bodyPr/>
          <a:lstStyle/>
          <a:p>
            <a:fld id="{4BF25641-C7BB-D048-83AD-7AFFE5DB9E98}" type="slidenum">
              <a:rPr lang="fr-FR" smtClean="0"/>
              <a:t>‹N°›</a:t>
            </a:fld>
            <a:endParaRPr lang="fr-FR"/>
          </a:p>
        </p:txBody>
      </p:sp>
    </p:spTree>
    <p:extLst>
      <p:ext uri="{BB962C8B-B14F-4D97-AF65-F5344CB8AC3E}">
        <p14:creationId xmlns:p14="http://schemas.microsoft.com/office/powerpoint/2010/main" val="956822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xmlns="" id="{DBF9DF4C-DB37-A92E-5FC7-28F777E437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xmlns="" id="{5622D59A-0D10-5755-1562-A838D4A0BC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xmlns="" id="{E65D4649-ED6C-B404-ACB5-03FD287C0F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E7E78F-9052-9340-B37E-28326C5F4242}" type="datetimeFigureOut">
              <a:rPr lang="fr-FR" smtClean="0"/>
              <a:t>09/03/2023</a:t>
            </a:fld>
            <a:endParaRPr lang="fr-FR"/>
          </a:p>
        </p:txBody>
      </p:sp>
      <p:sp>
        <p:nvSpPr>
          <p:cNvPr id="5" name="Espace réservé du pied de page 4">
            <a:extLst>
              <a:ext uri="{FF2B5EF4-FFF2-40B4-BE49-F238E27FC236}">
                <a16:creationId xmlns:a16="http://schemas.microsoft.com/office/drawing/2014/main" xmlns="" id="{D1E928EF-C2AB-822C-702E-E360AB6B0F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xmlns="" id="{29991A6C-28A5-EBD7-6641-19199642F3D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F25641-C7BB-D048-83AD-7AFFE5DB9E98}" type="slidenum">
              <a:rPr lang="fr-FR" smtClean="0"/>
              <a:t>‹N°›</a:t>
            </a:fld>
            <a:endParaRPr lang="fr-FR"/>
          </a:p>
        </p:txBody>
      </p:sp>
    </p:spTree>
    <p:extLst>
      <p:ext uri="{BB962C8B-B14F-4D97-AF65-F5344CB8AC3E}">
        <p14:creationId xmlns:p14="http://schemas.microsoft.com/office/powerpoint/2010/main" val="11078754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9.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4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73C994B4-9721-4148-9EEC-6793CECDE8D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3" y="-1"/>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Rectangle 11">
            <a:extLst>
              <a:ext uri="{FF2B5EF4-FFF2-40B4-BE49-F238E27FC236}">
                <a16:creationId xmlns:a16="http://schemas.microsoft.com/office/drawing/2014/main" xmlns="" id="{F9D95E49-763A-4886-B038-82F73474055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4"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Rectangle 13">
            <a:extLst>
              <a:ext uri="{FF2B5EF4-FFF2-40B4-BE49-F238E27FC236}">
                <a16:creationId xmlns:a16="http://schemas.microsoft.com/office/drawing/2014/main" xmlns="" id="{541CEA24-8518-4C08-A11E-B7E64FB31F7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478324" y="699899"/>
            <a:ext cx="10713676" cy="543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xmlns="" id="{6DFEE0C2-6C69-8C17-71D1-94BB0A859228}"/>
              </a:ext>
            </a:extLst>
          </p:cNvPr>
          <p:cNvSpPr>
            <a:spLocks noGrp="1"/>
          </p:cNvSpPr>
          <p:nvPr>
            <p:ph type="ctrTitle"/>
          </p:nvPr>
        </p:nvSpPr>
        <p:spPr>
          <a:xfrm>
            <a:off x="3119122" y="1416581"/>
            <a:ext cx="7892179" cy="2127287"/>
          </a:xfrm>
        </p:spPr>
        <p:txBody>
          <a:bodyPr anchor="b">
            <a:normAutofit/>
          </a:bodyPr>
          <a:lstStyle/>
          <a:p>
            <a:pPr algn="l"/>
            <a:r>
              <a:rPr lang="fr-FR" sz="4800" b="1" dirty="0">
                <a:solidFill>
                  <a:schemeClr val="accent1"/>
                </a:solidFill>
              </a:rPr>
              <a:t>L’immunothérapie est- elle un réel progrès en oncologie?</a:t>
            </a:r>
          </a:p>
        </p:txBody>
      </p:sp>
      <p:sp>
        <p:nvSpPr>
          <p:cNvPr id="3" name="Sous-titre 2">
            <a:extLst>
              <a:ext uri="{FF2B5EF4-FFF2-40B4-BE49-F238E27FC236}">
                <a16:creationId xmlns:a16="http://schemas.microsoft.com/office/drawing/2014/main" xmlns="" id="{CB91EABB-9277-6A6A-B2A2-57CCB0EC6CC6}"/>
              </a:ext>
            </a:extLst>
          </p:cNvPr>
          <p:cNvSpPr>
            <a:spLocks noGrp="1"/>
          </p:cNvSpPr>
          <p:nvPr>
            <p:ph type="subTitle" idx="1"/>
          </p:nvPr>
        </p:nvSpPr>
        <p:spPr>
          <a:xfrm>
            <a:off x="5273203" y="4856041"/>
            <a:ext cx="6092786" cy="2192683"/>
          </a:xfrm>
        </p:spPr>
        <p:txBody>
          <a:bodyPr>
            <a:normAutofit/>
          </a:bodyPr>
          <a:lstStyle/>
          <a:p>
            <a:pPr algn="l"/>
            <a:r>
              <a:rPr lang="fr-FR" dirty="0"/>
              <a:t>Le 9 mars 2023</a:t>
            </a:r>
          </a:p>
          <a:p>
            <a:pPr algn="l"/>
            <a:r>
              <a:rPr lang="fr-FR" dirty="0"/>
              <a:t>Dr Anne Catherine Courtecuisse</a:t>
            </a:r>
          </a:p>
          <a:p>
            <a:pPr algn="l"/>
            <a:r>
              <a:rPr lang="fr-FR" dirty="0"/>
              <a:t>Centre Joliot Curie Saint Martin Boulogne</a:t>
            </a:r>
          </a:p>
        </p:txBody>
      </p:sp>
      <p:cxnSp>
        <p:nvCxnSpPr>
          <p:cNvPr id="16" name="Straight Connector 15">
            <a:extLst>
              <a:ext uri="{FF2B5EF4-FFF2-40B4-BE49-F238E27FC236}">
                <a16:creationId xmlns:a16="http://schemas.microsoft.com/office/drawing/2014/main" xmlns="" id="{5D28AB17-F6FA-4C53-B3E3-D0A39D4A33C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V="1">
            <a:off x="11365990" y="5610"/>
            <a:ext cx="0" cy="685800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3EFADC67-92A1-44FB-8691-D8CD71A21EF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6118001"/>
            <a:ext cx="12192000" cy="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xmlns="" id="{4AA74EAB-FD76-4F40-A962-CEADC30542B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a:off x="0" y="1425172"/>
            <a:ext cx="1469410" cy="4695345"/>
          </a:xfrm>
          <a:prstGeom prst="rect">
            <a:avLst/>
          </a:prstGeom>
          <a:solidFill>
            <a:schemeClr val="accent1">
              <a:alpha val="2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p:txBody>
      </p:sp>
      <p:pic>
        <p:nvPicPr>
          <p:cNvPr id="5" name="Image 4">
            <a:extLst>
              <a:ext uri="{FF2B5EF4-FFF2-40B4-BE49-F238E27FC236}">
                <a16:creationId xmlns:a16="http://schemas.microsoft.com/office/drawing/2014/main" xmlns="" id="{2F70EA1E-6D79-23A5-B0E3-A2FDAD4F39B2}"/>
              </a:ext>
            </a:extLst>
          </p:cNvPr>
          <p:cNvPicPr>
            <a:picLocks noChangeAspect="1"/>
          </p:cNvPicPr>
          <p:nvPr/>
        </p:nvPicPr>
        <p:blipFill>
          <a:blip r:embed="rId2"/>
          <a:stretch>
            <a:fillRect/>
          </a:stretch>
        </p:blipFill>
        <p:spPr>
          <a:xfrm>
            <a:off x="10703683" y="4992083"/>
            <a:ext cx="1324613" cy="1129232"/>
          </a:xfrm>
          <a:prstGeom prst="rect">
            <a:avLst/>
          </a:prstGeom>
        </p:spPr>
      </p:pic>
    </p:spTree>
    <p:extLst>
      <p:ext uri="{BB962C8B-B14F-4D97-AF65-F5344CB8AC3E}">
        <p14:creationId xmlns:p14="http://schemas.microsoft.com/office/powerpoint/2010/main" val="12091271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9">
            <a:extLst>
              <a:ext uri="{FF2B5EF4-FFF2-40B4-BE49-F238E27FC236}">
                <a16:creationId xmlns:a16="http://schemas.microsoft.com/office/drawing/2014/main" xmlns="" id="{352BEC0E-22F8-46D0-9632-375DB541B06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xmlns="" id="{8C16441B-AA5A-573B-A365-276E92639BD9}"/>
              </a:ext>
            </a:extLst>
          </p:cNvPr>
          <p:cNvSpPr>
            <a:spLocks noGrp="1"/>
          </p:cNvSpPr>
          <p:nvPr>
            <p:ph type="title"/>
          </p:nvPr>
        </p:nvSpPr>
        <p:spPr>
          <a:xfrm>
            <a:off x="640080" y="329184"/>
            <a:ext cx="6894576" cy="1783080"/>
          </a:xfrm>
        </p:spPr>
        <p:txBody>
          <a:bodyPr anchor="b">
            <a:normAutofit/>
          </a:bodyPr>
          <a:lstStyle/>
          <a:p>
            <a:r>
              <a:rPr lang="fr-FR" sz="5400"/>
              <a:t>En pneumologie</a:t>
            </a:r>
          </a:p>
        </p:txBody>
      </p:sp>
      <p:sp>
        <p:nvSpPr>
          <p:cNvPr id="25" name="sketch line">
            <a:extLst>
              <a:ext uri="{FF2B5EF4-FFF2-40B4-BE49-F238E27FC236}">
                <a16:creationId xmlns:a16="http://schemas.microsoft.com/office/drawing/2014/main" xmlns=""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xmln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xmlns="" id="{F4E9207C-0303-CAD2-57E6-D35770E78A9F}"/>
              </a:ext>
            </a:extLst>
          </p:cNvPr>
          <p:cNvSpPr>
            <a:spLocks noGrp="1"/>
          </p:cNvSpPr>
          <p:nvPr>
            <p:ph idx="1"/>
          </p:nvPr>
        </p:nvSpPr>
        <p:spPr>
          <a:xfrm>
            <a:off x="640080" y="2706624"/>
            <a:ext cx="5587725" cy="3483864"/>
          </a:xfrm>
        </p:spPr>
        <p:txBody>
          <a:bodyPr>
            <a:normAutofit/>
          </a:bodyPr>
          <a:lstStyle/>
          <a:p>
            <a:r>
              <a:rPr lang="fr-FR" sz="2200" dirty="0"/>
              <a:t>En phase métastatique</a:t>
            </a:r>
          </a:p>
          <a:p>
            <a:pPr lvl="1"/>
            <a:r>
              <a:rPr lang="fr-FR" sz="2200" dirty="0"/>
              <a:t>Seul (chez les patients avec PDL 1 &gt;50%)</a:t>
            </a:r>
          </a:p>
          <a:p>
            <a:pPr lvl="1"/>
            <a:endParaRPr lang="fr-FR" sz="2200" dirty="0"/>
          </a:p>
          <a:p>
            <a:pPr lvl="1"/>
            <a:endParaRPr lang="fr-FR" sz="2200" dirty="0"/>
          </a:p>
          <a:p>
            <a:pPr lvl="1"/>
            <a:endParaRPr lang="fr-FR" sz="2200" dirty="0"/>
          </a:p>
          <a:p>
            <a:pPr lvl="1"/>
            <a:r>
              <a:rPr lang="fr-FR" sz="2200" dirty="0"/>
              <a:t>En association à la chimiothérapie</a:t>
            </a:r>
          </a:p>
          <a:p>
            <a:pPr lvl="1"/>
            <a:endParaRPr lang="fr-FR" sz="2200" dirty="0"/>
          </a:p>
        </p:txBody>
      </p:sp>
      <p:pic>
        <p:nvPicPr>
          <p:cNvPr id="5" name="Image 4">
            <a:extLst>
              <a:ext uri="{FF2B5EF4-FFF2-40B4-BE49-F238E27FC236}">
                <a16:creationId xmlns:a16="http://schemas.microsoft.com/office/drawing/2014/main" xmlns="" id="{3C6C72FE-095F-A311-06AF-72FDCA34F59B}"/>
              </a:ext>
            </a:extLst>
          </p:cNvPr>
          <p:cNvPicPr>
            <a:picLocks noChangeAspect="1"/>
          </p:cNvPicPr>
          <p:nvPr/>
        </p:nvPicPr>
        <p:blipFill>
          <a:blip r:embed="rId2"/>
          <a:stretch>
            <a:fillRect/>
          </a:stretch>
        </p:blipFill>
        <p:spPr>
          <a:xfrm>
            <a:off x="6337121" y="3352008"/>
            <a:ext cx="5291905" cy="3214831"/>
          </a:xfrm>
          <a:prstGeom prst="rect">
            <a:avLst/>
          </a:prstGeom>
        </p:spPr>
      </p:pic>
      <p:pic>
        <p:nvPicPr>
          <p:cNvPr id="4" name="Image 3">
            <a:extLst>
              <a:ext uri="{FF2B5EF4-FFF2-40B4-BE49-F238E27FC236}">
                <a16:creationId xmlns:a16="http://schemas.microsoft.com/office/drawing/2014/main" xmlns="" id="{4ED6CF78-C1B8-05E9-945D-1CA75DC58D82}"/>
              </a:ext>
            </a:extLst>
          </p:cNvPr>
          <p:cNvPicPr>
            <a:picLocks noChangeAspect="1"/>
          </p:cNvPicPr>
          <p:nvPr/>
        </p:nvPicPr>
        <p:blipFill>
          <a:blip r:embed="rId3"/>
          <a:stretch>
            <a:fillRect/>
          </a:stretch>
        </p:blipFill>
        <p:spPr>
          <a:xfrm>
            <a:off x="6414228" y="504848"/>
            <a:ext cx="5137692" cy="2556000"/>
          </a:xfrm>
          <a:prstGeom prst="rect">
            <a:avLst/>
          </a:prstGeom>
        </p:spPr>
      </p:pic>
    </p:spTree>
    <p:extLst>
      <p:ext uri="{BB962C8B-B14F-4D97-AF65-F5344CB8AC3E}">
        <p14:creationId xmlns:p14="http://schemas.microsoft.com/office/powerpoint/2010/main" val="7514140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xmlns="" id="{2B97F24A-32CE-4C1C-A50D-3016B394DCF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xmlns="" id="{1C311859-FF9C-0410-0BA6-7FA3BD459543}"/>
              </a:ext>
            </a:extLst>
          </p:cNvPr>
          <p:cNvSpPr>
            <a:spLocks noGrp="1"/>
          </p:cNvSpPr>
          <p:nvPr>
            <p:ph type="title"/>
          </p:nvPr>
        </p:nvSpPr>
        <p:spPr>
          <a:xfrm>
            <a:off x="630936" y="639520"/>
            <a:ext cx="3429000" cy="1719072"/>
          </a:xfrm>
        </p:spPr>
        <p:txBody>
          <a:bodyPr anchor="b">
            <a:normAutofit/>
          </a:bodyPr>
          <a:lstStyle/>
          <a:p>
            <a:r>
              <a:rPr lang="fr-FR" sz="4600" dirty="0"/>
              <a:t>En </a:t>
            </a:r>
            <a:r>
              <a:rPr lang="fr-FR" sz="4600" dirty="0" err="1"/>
              <a:t>onco</a:t>
            </a:r>
            <a:r>
              <a:rPr lang="fr-FR" sz="4600" dirty="0"/>
              <a:t>-pneumo</a:t>
            </a:r>
          </a:p>
        </p:txBody>
      </p:sp>
      <p:sp>
        <p:nvSpPr>
          <p:cNvPr id="15" name="sketch line">
            <a:extLst>
              <a:ext uri="{FF2B5EF4-FFF2-40B4-BE49-F238E27FC236}">
                <a16:creationId xmlns:a16="http://schemas.microsoft.com/office/drawing/2014/main" xmlns="" id="{CD8B4F24-440B-49E9-B85D-733523DC064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xmlns="" id="{2B635FAF-489F-9F0B-2B7D-DB6753F5B1BC}"/>
              </a:ext>
            </a:extLst>
          </p:cNvPr>
          <p:cNvSpPr>
            <a:spLocks noGrp="1"/>
          </p:cNvSpPr>
          <p:nvPr>
            <p:ph idx="1"/>
          </p:nvPr>
        </p:nvSpPr>
        <p:spPr>
          <a:xfrm>
            <a:off x="630936" y="2807208"/>
            <a:ext cx="3429000" cy="3410712"/>
          </a:xfrm>
        </p:spPr>
        <p:txBody>
          <a:bodyPr anchor="t">
            <a:normAutofit/>
          </a:bodyPr>
          <a:lstStyle/>
          <a:p>
            <a:r>
              <a:rPr lang="fr-FR" sz="2200"/>
              <a:t>En consolidation à la radiochimiothérapie</a:t>
            </a:r>
          </a:p>
          <a:p>
            <a:endParaRPr lang="fr-FR" sz="2200"/>
          </a:p>
        </p:txBody>
      </p:sp>
      <p:pic>
        <p:nvPicPr>
          <p:cNvPr id="8" name="Image 7">
            <a:extLst>
              <a:ext uri="{FF2B5EF4-FFF2-40B4-BE49-F238E27FC236}">
                <a16:creationId xmlns:a16="http://schemas.microsoft.com/office/drawing/2014/main" xmlns="" id="{E5896BD0-70FA-216F-F921-071AC0E6E765}"/>
              </a:ext>
            </a:extLst>
          </p:cNvPr>
          <p:cNvPicPr>
            <a:picLocks noChangeAspect="1"/>
          </p:cNvPicPr>
          <p:nvPr/>
        </p:nvPicPr>
        <p:blipFill>
          <a:blip r:embed="rId2"/>
          <a:stretch>
            <a:fillRect/>
          </a:stretch>
        </p:blipFill>
        <p:spPr>
          <a:xfrm>
            <a:off x="4376928" y="1162558"/>
            <a:ext cx="7659643" cy="5055362"/>
          </a:xfrm>
          <a:prstGeom prst="rect">
            <a:avLst/>
          </a:prstGeom>
        </p:spPr>
      </p:pic>
    </p:spTree>
    <p:extLst>
      <p:ext uri="{BB962C8B-B14F-4D97-AF65-F5344CB8AC3E}">
        <p14:creationId xmlns:p14="http://schemas.microsoft.com/office/powerpoint/2010/main" val="1495198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xmlns="" id="{2550BE34-C2B8-49B8-8519-67A8CAD51AE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Rectangle 17">
            <a:extLst>
              <a:ext uri="{FF2B5EF4-FFF2-40B4-BE49-F238E27FC236}">
                <a16:creationId xmlns:a16="http://schemas.microsoft.com/office/drawing/2014/main" xmlns="" id="{A7457DD9-5A45-400A-AB4B-4B4EDECA25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54416" y="36512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xmlns="" id="{4BC3FA0D-4F60-7346-8A33-A69F1054320E}"/>
              </a:ext>
            </a:extLst>
          </p:cNvPr>
          <p:cNvSpPr>
            <a:spLocks noGrp="1"/>
          </p:cNvSpPr>
          <p:nvPr>
            <p:ph type="title"/>
          </p:nvPr>
        </p:nvSpPr>
        <p:spPr>
          <a:xfrm>
            <a:off x="1046746" y="586822"/>
            <a:ext cx="3560252" cy="1645920"/>
          </a:xfrm>
        </p:spPr>
        <p:txBody>
          <a:bodyPr vert="horz" lIns="91440" tIns="45720" rIns="91440" bIns="45720" rtlCol="0" anchor="ctr">
            <a:normAutofit/>
          </a:bodyPr>
          <a:lstStyle/>
          <a:p>
            <a:r>
              <a:rPr lang="en-US" sz="3200" kern="1200" dirty="0" err="1">
                <a:solidFill>
                  <a:schemeClr val="tx1"/>
                </a:solidFill>
                <a:latin typeface="+mj-lt"/>
                <a:ea typeface="+mj-ea"/>
                <a:cs typeface="+mj-cs"/>
              </a:rPr>
              <a:t>En</a:t>
            </a:r>
            <a:r>
              <a:rPr lang="en-US" sz="3200" kern="1200" dirty="0">
                <a:solidFill>
                  <a:schemeClr val="tx1"/>
                </a:solidFill>
                <a:latin typeface="+mj-lt"/>
                <a:ea typeface="+mj-ea"/>
                <a:cs typeface="+mj-cs"/>
              </a:rPr>
              <a:t> </a:t>
            </a:r>
            <a:r>
              <a:rPr lang="en-US" sz="3200" kern="1200" dirty="0" err="1">
                <a:solidFill>
                  <a:schemeClr val="tx1"/>
                </a:solidFill>
                <a:latin typeface="+mj-lt"/>
                <a:ea typeface="+mj-ea"/>
                <a:cs typeface="+mj-cs"/>
              </a:rPr>
              <a:t>oncopneumo</a:t>
            </a:r>
            <a:r>
              <a:rPr lang="en-US" sz="3200" kern="1200" dirty="0">
                <a:solidFill>
                  <a:schemeClr val="tx1"/>
                </a:solidFill>
                <a:latin typeface="+mj-lt"/>
                <a:ea typeface="+mj-ea"/>
                <a:cs typeface="+mj-cs"/>
              </a:rPr>
              <a:t>, </a:t>
            </a:r>
            <a:r>
              <a:rPr lang="en-US" sz="3200" kern="1200" dirty="0" err="1">
                <a:solidFill>
                  <a:schemeClr val="tx1"/>
                </a:solidFill>
                <a:latin typeface="+mj-lt"/>
                <a:ea typeface="+mj-ea"/>
                <a:cs typeface="+mj-cs"/>
              </a:rPr>
              <a:t>en</a:t>
            </a:r>
            <a:r>
              <a:rPr lang="en-US" sz="3200" kern="1200" dirty="0">
                <a:solidFill>
                  <a:schemeClr val="tx1"/>
                </a:solidFill>
                <a:latin typeface="+mj-lt"/>
                <a:ea typeface="+mj-ea"/>
                <a:cs typeface="+mj-cs"/>
              </a:rPr>
              <a:t> </a:t>
            </a:r>
            <a:r>
              <a:rPr lang="en-US" sz="3200" dirty="0"/>
              <a:t>maintenance </a:t>
            </a:r>
            <a:r>
              <a:rPr lang="en-US" sz="3200" kern="1200" dirty="0">
                <a:solidFill>
                  <a:schemeClr val="tx1"/>
                </a:solidFill>
                <a:latin typeface="+mj-lt"/>
                <a:ea typeface="+mj-ea"/>
                <a:cs typeface="+mj-cs"/>
              </a:rPr>
              <a:t> </a:t>
            </a:r>
            <a:r>
              <a:rPr lang="en-US" sz="3200" kern="1200" dirty="0" err="1">
                <a:solidFill>
                  <a:schemeClr val="tx1"/>
                </a:solidFill>
                <a:latin typeface="+mj-lt"/>
                <a:ea typeface="+mj-ea"/>
                <a:cs typeface="+mj-cs"/>
              </a:rPr>
              <a:t>à</a:t>
            </a:r>
            <a:r>
              <a:rPr lang="en-US" sz="3200" kern="1200" dirty="0">
                <a:solidFill>
                  <a:schemeClr val="tx1"/>
                </a:solidFill>
                <a:latin typeface="+mj-lt"/>
                <a:ea typeface="+mj-ea"/>
                <a:cs typeface="+mj-cs"/>
              </a:rPr>
              <a:t> la RTCT</a:t>
            </a:r>
          </a:p>
        </p:txBody>
      </p:sp>
      <p:sp>
        <p:nvSpPr>
          <p:cNvPr id="20" name="Rectangle 19">
            <a:extLst>
              <a:ext uri="{FF2B5EF4-FFF2-40B4-BE49-F238E27FC236}">
                <a16:creationId xmlns:a16="http://schemas.microsoft.com/office/drawing/2014/main" xmlns="" id="{441CF7D6-A660-431A-B0BB-140A0D5556B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90408" y="105773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2" name="Rectangle 21">
            <a:extLst>
              <a:ext uri="{FF2B5EF4-FFF2-40B4-BE49-F238E27FC236}">
                <a16:creationId xmlns:a16="http://schemas.microsoft.com/office/drawing/2014/main" xmlns="" id="{0570A85B-3810-4F95-97B0-CBF4CCDB381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4243541" y="140063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1" name="ZoneTexte 10">
            <a:extLst>
              <a:ext uri="{FF2B5EF4-FFF2-40B4-BE49-F238E27FC236}">
                <a16:creationId xmlns:a16="http://schemas.microsoft.com/office/drawing/2014/main" xmlns="" id="{B0DFD060-60D6-AAA9-7638-ABBB79078B06}"/>
              </a:ext>
            </a:extLst>
          </p:cNvPr>
          <p:cNvSpPr txBox="1"/>
          <p:nvPr/>
        </p:nvSpPr>
        <p:spPr>
          <a:xfrm>
            <a:off x="5351164" y="586822"/>
            <a:ext cx="6002636" cy="1645920"/>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a:t>Essai Pacific , actualisation de la survie à 5 ans, 2021</a:t>
            </a:r>
          </a:p>
        </p:txBody>
      </p:sp>
      <p:pic>
        <p:nvPicPr>
          <p:cNvPr id="10" name="Espace réservé du contenu 9">
            <a:extLst>
              <a:ext uri="{FF2B5EF4-FFF2-40B4-BE49-F238E27FC236}">
                <a16:creationId xmlns:a16="http://schemas.microsoft.com/office/drawing/2014/main" xmlns="" id="{70F5BD46-7605-14AA-F96E-75E96F438B5D}"/>
              </a:ext>
            </a:extLst>
          </p:cNvPr>
          <p:cNvPicPr>
            <a:picLocks noGrp="1" noChangeAspect="1"/>
          </p:cNvPicPr>
          <p:nvPr>
            <p:ph idx="1"/>
          </p:nvPr>
        </p:nvPicPr>
        <p:blipFill>
          <a:blip r:embed="rId2"/>
          <a:stretch>
            <a:fillRect/>
          </a:stretch>
        </p:blipFill>
        <p:spPr>
          <a:xfrm>
            <a:off x="2332695" y="2734056"/>
            <a:ext cx="7615002" cy="3483864"/>
          </a:xfrm>
          <a:prstGeom prst="rect">
            <a:avLst/>
          </a:prstGeom>
        </p:spPr>
      </p:pic>
    </p:spTree>
    <p:extLst>
      <p:ext uri="{BB962C8B-B14F-4D97-AF65-F5344CB8AC3E}">
        <p14:creationId xmlns:p14="http://schemas.microsoft.com/office/powerpoint/2010/main" val="8501944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489DD39E-7DD5-9ACE-A185-ABEA725EBCDE}"/>
              </a:ext>
            </a:extLst>
          </p:cNvPr>
          <p:cNvSpPr>
            <a:spLocks noGrp="1"/>
          </p:cNvSpPr>
          <p:nvPr>
            <p:ph type="title"/>
          </p:nvPr>
        </p:nvSpPr>
        <p:spPr>
          <a:xfrm>
            <a:off x="990600" y="4642583"/>
            <a:ext cx="10210800" cy="1099845"/>
          </a:xfrm>
        </p:spPr>
        <p:txBody>
          <a:bodyPr vert="horz" lIns="91440" tIns="45720" rIns="91440" bIns="45720" rtlCol="0" anchor="b">
            <a:normAutofit/>
          </a:bodyPr>
          <a:lstStyle/>
          <a:p>
            <a:pPr algn="ctr"/>
            <a:r>
              <a:rPr lang="en-US" sz="6000" kern="1200" dirty="0">
                <a:solidFill>
                  <a:schemeClr val="tx1"/>
                </a:solidFill>
                <a:latin typeface="+mj-lt"/>
                <a:ea typeface="+mj-ea"/>
                <a:cs typeface="+mj-cs"/>
              </a:rPr>
              <a:t>Dans les K des VADS</a:t>
            </a:r>
          </a:p>
        </p:txBody>
      </p:sp>
      <p:sp>
        <p:nvSpPr>
          <p:cNvPr id="28" name="Rectangle 27">
            <a:extLst>
              <a:ext uri="{FF2B5EF4-FFF2-40B4-BE49-F238E27FC236}">
                <a16:creationId xmlns:a16="http://schemas.microsoft.com/office/drawing/2014/main" xmlns="" id="{70BDD0CE-06A4-404B-8A13-580229C1C9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4572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6">
            <a:extLst>
              <a:ext uri="{FF2B5EF4-FFF2-40B4-BE49-F238E27FC236}">
                <a16:creationId xmlns:a16="http://schemas.microsoft.com/office/drawing/2014/main" xmlns="" id="{B7511254-A05E-4E15-ABEE-9CE80348539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21564" y="320843"/>
            <a:ext cx="11548872" cy="3930315"/>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Espace réservé du contenu 3" descr="Une image contenant texte&#10;&#10;Description générée automatiquement">
            <a:extLst>
              <a:ext uri="{FF2B5EF4-FFF2-40B4-BE49-F238E27FC236}">
                <a16:creationId xmlns:a16="http://schemas.microsoft.com/office/drawing/2014/main" xmlns="" id="{A80B1DB6-9CB6-D3F3-BF94-CC08B415AEFC}"/>
              </a:ext>
            </a:extLst>
          </p:cNvPr>
          <p:cNvPicPr>
            <a:picLocks noGrp="1" noChangeAspect="1"/>
          </p:cNvPicPr>
          <p:nvPr>
            <p:ph idx="1"/>
          </p:nvPr>
        </p:nvPicPr>
        <p:blipFill rotWithShape="1">
          <a:blip r:embed="rId2"/>
          <a:srcRect l="20887" r="2969" b="-3"/>
          <a:stretch/>
        </p:blipFill>
        <p:spPr>
          <a:xfrm>
            <a:off x="641604" y="640080"/>
            <a:ext cx="5276732" cy="3291840"/>
          </a:xfrm>
          <a:prstGeom prst="rect">
            <a:avLst/>
          </a:prstGeom>
        </p:spPr>
      </p:pic>
      <p:pic>
        <p:nvPicPr>
          <p:cNvPr id="5" name="Image 4">
            <a:extLst>
              <a:ext uri="{FF2B5EF4-FFF2-40B4-BE49-F238E27FC236}">
                <a16:creationId xmlns:a16="http://schemas.microsoft.com/office/drawing/2014/main" xmlns="" id="{3218E7CB-C2BE-1964-0797-6FDC10224282}"/>
              </a:ext>
            </a:extLst>
          </p:cNvPr>
          <p:cNvPicPr>
            <a:picLocks noChangeAspect="1"/>
          </p:cNvPicPr>
          <p:nvPr/>
        </p:nvPicPr>
        <p:blipFill rotWithShape="1">
          <a:blip r:embed="rId3"/>
          <a:srcRect t="8928" r="1" b="1"/>
          <a:stretch/>
        </p:blipFill>
        <p:spPr>
          <a:xfrm>
            <a:off x="6273664" y="640080"/>
            <a:ext cx="5276732" cy="3291840"/>
          </a:xfrm>
          <a:prstGeom prst="rect">
            <a:avLst/>
          </a:prstGeom>
        </p:spPr>
      </p:pic>
    </p:spTree>
    <p:extLst>
      <p:ext uri="{BB962C8B-B14F-4D97-AF65-F5344CB8AC3E}">
        <p14:creationId xmlns:p14="http://schemas.microsoft.com/office/powerpoint/2010/main" val="38570866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DD38EE57-B708-47C9-A4A4-E25F09FAB02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xmlns="" id="{57A28182-58A5-4DBB-8F64-BD944BCA8154}"/>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409710" y="635715"/>
            <a:ext cx="11142208" cy="2482136"/>
            <a:chOff x="409710" y="635715"/>
            <a:chExt cx="11142208" cy="2482136"/>
          </a:xfrm>
        </p:grpSpPr>
        <p:sp>
          <p:nvSpPr>
            <p:cNvPr id="12" name="Freeform 44">
              <a:extLst>
                <a:ext uri="{FF2B5EF4-FFF2-40B4-BE49-F238E27FC236}">
                  <a16:creationId xmlns:a16="http://schemas.microsoft.com/office/drawing/2014/main" xmlns="" id="{E4A9080E-7BA6-45FC-8677-8B9D5F4DAFE0}"/>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45">
              <a:extLst>
                <a:ext uri="{FF2B5EF4-FFF2-40B4-BE49-F238E27FC236}">
                  <a16:creationId xmlns:a16="http://schemas.microsoft.com/office/drawing/2014/main" xmlns="" id="{2163D516-75D4-4DE0-AC27-63719125AE52}"/>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6">
              <a:extLst>
                <a:ext uri="{FF2B5EF4-FFF2-40B4-BE49-F238E27FC236}">
                  <a16:creationId xmlns:a16="http://schemas.microsoft.com/office/drawing/2014/main" xmlns="" id="{E74A26A5-C23A-46D4-B0FF-155FB3834621}"/>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7">
              <a:extLst>
                <a:ext uri="{FF2B5EF4-FFF2-40B4-BE49-F238E27FC236}">
                  <a16:creationId xmlns:a16="http://schemas.microsoft.com/office/drawing/2014/main" xmlns="" id="{08E0243F-1062-43C6-AD04-130DFF66840E}"/>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Rectangle 15">
              <a:extLst>
                <a:ext uri="{FF2B5EF4-FFF2-40B4-BE49-F238E27FC236}">
                  <a16:creationId xmlns:a16="http://schemas.microsoft.com/office/drawing/2014/main" xmlns="" id="{94C5517B-1B0F-47AA-93A5-36718996986F}"/>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xmlns=""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re 1">
            <a:extLst>
              <a:ext uri="{FF2B5EF4-FFF2-40B4-BE49-F238E27FC236}">
                <a16:creationId xmlns:a16="http://schemas.microsoft.com/office/drawing/2014/main" xmlns="" id="{F9DFE446-7C5F-6400-0FE6-E2E1C04D378F}"/>
              </a:ext>
            </a:extLst>
          </p:cNvPr>
          <p:cNvSpPr>
            <a:spLocks noGrp="1"/>
          </p:cNvSpPr>
          <p:nvPr>
            <p:ph type="title"/>
          </p:nvPr>
        </p:nvSpPr>
        <p:spPr>
          <a:xfrm>
            <a:off x="1047280" y="759805"/>
            <a:ext cx="10306520" cy="1325563"/>
          </a:xfrm>
        </p:spPr>
        <p:txBody>
          <a:bodyPr>
            <a:normAutofit/>
          </a:bodyPr>
          <a:lstStyle/>
          <a:p>
            <a:r>
              <a:rPr lang="fr-FR" sz="4000" dirty="0">
                <a:solidFill>
                  <a:srgbClr val="FFFFFF"/>
                </a:solidFill>
              </a:rPr>
              <a:t>Dans les K des VADS localement avancés</a:t>
            </a:r>
          </a:p>
        </p:txBody>
      </p:sp>
      <p:sp>
        <p:nvSpPr>
          <p:cNvPr id="3" name="Espace réservé du contenu 2">
            <a:extLst>
              <a:ext uri="{FF2B5EF4-FFF2-40B4-BE49-F238E27FC236}">
                <a16:creationId xmlns:a16="http://schemas.microsoft.com/office/drawing/2014/main" xmlns="" id="{FC19BB13-9B75-1D51-6A6E-C32C90B243C7}"/>
              </a:ext>
            </a:extLst>
          </p:cNvPr>
          <p:cNvSpPr>
            <a:spLocks noGrp="1"/>
          </p:cNvSpPr>
          <p:nvPr>
            <p:ph idx="1"/>
          </p:nvPr>
        </p:nvSpPr>
        <p:spPr>
          <a:xfrm>
            <a:off x="4040514" y="4715523"/>
            <a:ext cx="3699989" cy="3563159"/>
          </a:xfrm>
        </p:spPr>
        <p:txBody>
          <a:bodyPr>
            <a:normAutofit/>
          </a:bodyPr>
          <a:lstStyle/>
          <a:p>
            <a:r>
              <a:rPr lang="fr-FR" sz="2400" dirty="0"/>
              <a:t>Echec  -&gt; </a:t>
            </a:r>
            <a:r>
              <a:rPr lang="fr-FR" sz="1600" dirty="0"/>
              <a:t>Pas d’augmentation en survie sans progression ou survie globale avec l’immunothérapie</a:t>
            </a:r>
          </a:p>
          <a:p>
            <a:endParaRPr lang="fr-FR" sz="2400" dirty="0"/>
          </a:p>
        </p:txBody>
      </p:sp>
      <p:sp>
        <p:nvSpPr>
          <p:cNvPr id="6" name="ZoneTexte 5">
            <a:extLst>
              <a:ext uri="{FF2B5EF4-FFF2-40B4-BE49-F238E27FC236}">
                <a16:creationId xmlns:a16="http://schemas.microsoft.com/office/drawing/2014/main" xmlns="" id="{08A09DC7-A930-5553-46F0-ED8CFCBD221B}"/>
              </a:ext>
            </a:extLst>
          </p:cNvPr>
          <p:cNvSpPr txBox="1"/>
          <p:nvPr/>
        </p:nvSpPr>
        <p:spPr>
          <a:xfrm>
            <a:off x="1657885" y="2543175"/>
            <a:ext cx="8434698" cy="1754326"/>
          </a:xfrm>
          <a:prstGeom prst="rect">
            <a:avLst/>
          </a:prstGeom>
          <a:noFill/>
        </p:spPr>
        <p:txBody>
          <a:bodyPr wrap="square">
            <a:spAutoFit/>
          </a:bodyPr>
          <a:lstStyle/>
          <a:p>
            <a:pPr algn="just"/>
            <a:r>
              <a:rPr lang="fr-FR" b="1" i="0" u="none" strike="noStrike" dirty="0">
                <a:solidFill>
                  <a:srgbClr val="333333"/>
                </a:solidFill>
                <a:effectLst/>
                <a:latin typeface="Raleway" panose="020F0502020204030204" pitchFamily="34" charset="0"/>
              </a:rPr>
              <a:t>Étude de phase 3, randomisée, en double aveugle visant à évaluer l'</a:t>
            </a:r>
            <a:r>
              <a:rPr lang="fr-FR" b="1" i="0" u="none" strike="noStrike" dirty="0" err="1">
                <a:solidFill>
                  <a:srgbClr val="333333"/>
                </a:solidFill>
                <a:effectLst/>
                <a:latin typeface="Raleway" panose="020F0502020204030204" pitchFamily="34" charset="0"/>
              </a:rPr>
              <a:t>avélumab</a:t>
            </a:r>
            <a:r>
              <a:rPr lang="fr-FR" b="1" i="0" u="none" strike="noStrike" dirty="0">
                <a:solidFill>
                  <a:srgbClr val="333333"/>
                </a:solidFill>
                <a:effectLst/>
                <a:latin typeface="Raleway" panose="020F0502020204030204" pitchFamily="34" charset="0"/>
              </a:rPr>
              <a:t> associé à une </a:t>
            </a:r>
            <a:r>
              <a:rPr lang="fr-FR" b="1" i="0" u="none" strike="noStrike" dirty="0" err="1">
                <a:solidFill>
                  <a:srgbClr val="333333"/>
                </a:solidFill>
                <a:effectLst/>
                <a:latin typeface="Raleway" panose="020F0502020204030204" pitchFamily="34" charset="0"/>
              </a:rPr>
              <a:t>radiochimiothérapie</a:t>
            </a:r>
            <a:r>
              <a:rPr lang="fr-FR" b="1" i="0" u="none" strike="noStrike" dirty="0">
                <a:solidFill>
                  <a:srgbClr val="333333"/>
                </a:solidFill>
                <a:effectLst/>
                <a:latin typeface="Raleway" panose="020F0502020204030204" pitchFamily="34" charset="0"/>
              </a:rPr>
              <a:t> standard (cisplatine plus radiothérapie exclusive) versus une </a:t>
            </a:r>
            <a:r>
              <a:rPr lang="fr-FR" b="1" i="0" u="none" strike="noStrike" dirty="0" err="1">
                <a:solidFill>
                  <a:srgbClr val="333333"/>
                </a:solidFill>
                <a:effectLst/>
                <a:latin typeface="Raleway" panose="020F0502020204030204" pitchFamily="34" charset="0"/>
              </a:rPr>
              <a:t>radiochimiothérapie</a:t>
            </a:r>
            <a:r>
              <a:rPr lang="fr-FR" b="1" i="0" u="none" strike="noStrike" dirty="0">
                <a:solidFill>
                  <a:srgbClr val="333333"/>
                </a:solidFill>
                <a:effectLst/>
                <a:latin typeface="Raleway" panose="020F0502020204030204" pitchFamily="34" charset="0"/>
              </a:rPr>
              <a:t> standard en traitement de première intention chez des patients atteints d'un carcinome épidermoïde localement avancé de la tête et du cou. </a:t>
            </a:r>
          </a:p>
          <a:p>
            <a:pPr algn="just"/>
            <a:r>
              <a:rPr lang="fr-FR" b="1" i="0" u="none" strike="noStrike" dirty="0" err="1">
                <a:solidFill>
                  <a:srgbClr val="333333"/>
                </a:solidFill>
                <a:effectLst/>
                <a:latin typeface="Raleway" panose="020F0502020204030204" pitchFamily="34" charset="0"/>
              </a:rPr>
              <a:t>Javelin</a:t>
            </a:r>
            <a:r>
              <a:rPr lang="fr-FR" b="1" i="0" u="none" strike="noStrike" dirty="0">
                <a:solidFill>
                  <a:srgbClr val="333333"/>
                </a:solidFill>
                <a:effectLst/>
                <a:latin typeface="Raleway" panose="020F0502020204030204" pitchFamily="34" charset="0"/>
              </a:rPr>
              <a:t> HN100 (B9991016)</a:t>
            </a:r>
            <a:endParaRPr lang="fr-FR" dirty="0"/>
          </a:p>
        </p:txBody>
      </p:sp>
    </p:spTree>
    <p:extLst>
      <p:ext uri="{BB962C8B-B14F-4D97-AF65-F5344CB8AC3E}">
        <p14:creationId xmlns:p14="http://schemas.microsoft.com/office/powerpoint/2010/main" val="28508376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xmlns="" id="{6A3ECC37-0535-1F77-03E9-69082246E265}"/>
              </a:ext>
            </a:extLst>
          </p:cNvPr>
          <p:cNvPicPr>
            <a:picLocks noChangeAspect="1"/>
          </p:cNvPicPr>
          <p:nvPr/>
        </p:nvPicPr>
        <p:blipFill rotWithShape="1">
          <a:blip r:embed="rId2"/>
          <a:srcRect t="26897" r="-1" b="16993"/>
          <a:stretch/>
        </p:blipFill>
        <p:spPr>
          <a:xfrm>
            <a:off x="0" y="216986"/>
            <a:ext cx="12192000" cy="6857990"/>
          </a:xfrm>
          <a:prstGeom prst="rect">
            <a:avLst/>
          </a:prstGeom>
        </p:spPr>
      </p:pic>
      <p:sp>
        <p:nvSpPr>
          <p:cNvPr id="9" name="Freeform 5">
            <a:extLst>
              <a:ext uri="{FF2B5EF4-FFF2-40B4-BE49-F238E27FC236}">
                <a16:creationId xmlns:a16="http://schemas.microsoft.com/office/drawing/2014/main" xmlns="" id="{3CD9DF72-87A3-404E-A828-84CBF11A830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re 1">
            <a:extLst>
              <a:ext uri="{FF2B5EF4-FFF2-40B4-BE49-F238E27FC236}">
                <a16:creationId xmlns:a16="http://schemas.microsoft.com/office/drawing/2014/main" xmlns="" id="{0E3CD18E-C13B-01D6-27F1-FC27337B9A2B}"/>
              </a:ext>
            </a:extLst>
          </p:cNvPr>
          <p:cNvSpPr>
            <a:spLocks noGrp="1"/>
          </p:cNvSpPr>
          <p:nvPr>
            <p:ph type="title"/>
          </p:nvPr>
        </p:nvSpPr>
        <p:spPr>
          <a:xfrm>
            <a:off x="709448" y="1913950"/>
            <a:ext cx="4204137" cy="1342754"/>
          </a:xfrm>
        </p:spPr>
        <p:txBody>
          <a:bodyPr>
            <a:normAutofit/>
          </a:bodyPr>
          <a:lstStyle/>
          <a:p>
            <a:pPr algn="ctr"/>
            <a:r>
              <a:rPr lang="fr-FR" sz="3600"/>
              <a:t>Cancer du sein</a:t>
            </a:r>
          </a:p>
        </p:txBody>
      </p:sp>
      <p:cxnSp>
        <p:nvCxnSpPr>
          <p:cNvPr id="11" name="Straight Connector 10">
            <a:extLst>
              <a:ext uri="{FF2B5EF4-FFF2-40B4-BE49-F238E27FC236}">
                <a16:creationId xmlns:a16="http://schemas.microsoft.com/office/drawing/2014/main" xmlns="" id="{20E3A342-4D61-4E3F-AF90-1AB42AEB96C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Espace réservé du contenu 2">
            <a:extLst>
              <a:ext uri="{FF2B5EF4-FFF2-40B4-BE49-F238E27FC236}">
                <a16:creationId xmlns:a16="http://schemas.microsoft.com/office/drawing/2014/main" xmlns="" id="{27519EDB-D3F4-7A67-9B21-24D8094060C6}"/>
              </a:ext>
            </a:extLst>
          </p:cNvPr>
          <p:cNvSpPr>
            <a:spLocks noGrp="1"/>
          </p:cNvSpPr>
          <p:nvPr>
            <p:ph idx="1"/>
          </p:nvPr>
        </p:nvSpPr>
        <p:spPr>
          <a:xfrm>
            <a:off x="525516" y="3417573"/>
            <a:ext cx="4593021" cy="2619839"/>
          </a:xfrm>
        </p:spPr>
        <p:txBody>
          <a:bodyPr anchor="ctr">
            <a:normAutofit/>
          </a:bodyPr>
          <a:lstStyle/>
          <a:p>
            <a:r>
              <a:rPr lang="fr-FR" sz="1100" dirty="0"/>
              <a:t>Avancée majeure de l’immunothérapie mais dans des situations restreintes</a:t>
            </a:r>
          </a:p>
          <a:p>
            <a:r>
              <a:rPr lang="fr-FR" sz="1100" dirty="0"/>
              <a:t>Uniquement pour les </a:t>
            </a:r>
            <a:r>
              <a:rPr lang="fr-FR" sz="1100" dirty="0">
                <a:solidFill>
                  <a:srgbClr val="7030A0"/>
                </a:solidFill>
              </a:rPr>
              <a:t>tumeurs triples négatives </a:t>
            </a:r>
            <a:r>
              <a:rPr lang="fr-FR" sz="1100" dirty="0"/>
              <a:t>(R0 – RP- HER 2 -)</a:t>
            </a:r>
          </a:p>
          <a:p>
            <a:pPr lvl="1"/>
            <a:r>
              <a:rPr lang="fr-FR" sz="1100" dirty="0"/>
              <a:t>En 1° ligne métastatique en association à la chimiothérapie</a:t>
            </a:r>
          </a:p>
          <a:p>
            <a:pPr lvl="2"/>
            <a:r>
              <a:rPr lang="fr-FR" sz="1100" dirty="0"/>
              <a:t>Si CPS &gt; 10</a:t>
            </a:r>
          </a:p>
          <a:p>
            <a:pPr lvl="2"/>
            <a:r>
              <a:rPr lang="fr-FR" sz="1100" dirty="0">
                <a:effectLst/>
                <a:latin typeface="ArialMT"/>
              </a:rPr>
              <a:t>La </a:t>
            </a:r>
            <a:r>
              <a:rPr lang="fr-FR" sz="1100" dirty="0" err="1">
                <a:effectLst/>
                <a:highlight>
                  <a:srgbClr val="FFFF00"/>
                </a:highlight>
                <a:latin typeface="ArialMT"/>
              </a:rPr>
              <a:t>médiane</a:t>
            </a:r>
            <a:r>
              <a:rPr lang="fr-FR" sz="1100" dirty="0">
                <a:effectLst/>
                <a:highlight>
                  <a:srgbClr val="FFFF00"/>
                </a:highlight>
                <a:latin typeface="ArialMT"/>
              </a:rPr>
              <a:t> de survie globale </a:t>
            </a:r>
            <a:r>
              <a:rPr lang="fr-FR" sz="1100" dirty="0">
                <a:effectLst/>
                <a:latin typeface="ArialMT"/>
              </a:rPr>
              <a:t>a </a:t>
            </a:r>
            <a:r>
              <a:rPr lang="fr-FR" sz="1100" dirty="0" err="1">
                <a:effectLst/>
                <a:latin typeface="ArialMT"/>
              </a:rPr>
              <a:t>éte</a:t>
            </a:r>
            <a:r>
              <a:rPr lang="fr-FR" sz="1100" dirty="0">
                <a:effectLst/>
                <a:latin typeface="ArialMT"/>
              </a:rPr>
              <a:t>́ de </a:t>
            </a:r>
            <a:r>
              <a:rPr lang="fr-FR" sz="1100" dirty="0">
                <a:solidFill>
                  <a:srgbClr val="FF0000"/>
                </a:solidFill>
                <a:effectLst/>
                <a:latin typeface="ArialMT"/>
              </a:rPr>
              <a:t>23,0 mois </a:t>
            </a:r>
            <a:r>
              <a:rPr lang="fr-FR" sz="1100" dirty="0">
                <a:effectLst/>
                <a:latin typeface="ArialMT"/>
              </a:rPr>
              <a:t>dans le groupe pembrolizumab + </a:t>
            </a:r>
            <a:r>
              <a:rPr lang="fr-FR" sz="1100" dirty="0" err="1">
                <a:effectLst/>
                <a:latin typeface="ArialMT"/>
              </a:rPr>
              <a:t>chimiothérapie</a:t>
            </a:r>
            <a:r>
              <a:rPr lang="fr-FR" sz="1100" dirty="0">
                <a:effectLst/>
                <a:latin typeface="ArialMT"/>
              </a:rPr>
              <a:t> </a:t>
            </a:r>
            <a:r>
              <a:rPr lang="fr-FR" sz="1100" dirty="0">
                <a:solidFill>
                  <a:srgbClr val="FF0000"/>
                </a:solidFill>
                <a:effectLst/>
                <a:latin typeface="ArialMT"/>
              </a:rPr>
              <a:t>versus 16,1 mois </a:t>
            </a:r>
            <a:r>
              <a:rPr lang="fr-FR" sz="1100" dirty="0">
                <a:effectLst/>
                <a:latin typeface="ArialMT"/>
              </a:rPr>
              <a:t>dans le groupe </a:t>
            </a:r>
            <a:r>
              <a:rPr lang="fr-FR" sz="1100" dirty="0" err="1">
                <a:effectLst/>
                <a:latin typeface="ArialMT"/>
              </a:rPr>
              <a:t>chimiothérapie</a:t>
            </a:r>
            <a:r>
              <a:rPr lang="fr-FR" sz="1100" dirty="0">
                <a:effectLst/>
                <a:latin typeface="ArialMT"/>
              </a:rPr>
              <a:t> seule (HR= 0,73 ; IC95% [0,55 ; 0,95] ; p= 0,0093 &lt; seuil </a:t>
            </a:r>
            <a:r>
              <a:rPr lang="fr-FR" sz="1100" dirty="0" err="1">
                <a:effectLst/>
                <a:latin typeface="ArialMT"/>
              </a:rPr>
              <a:t>prédéfini</a:t>
            </a:r>
            <a:r>
              <a:rPr lang="fr-FR" sz="1100" dirty="0">
                <a:effectLst/>
                <a:latin typeface="ArialMT"/>
              </a:rPr>
              <a:t> de 0,0113), soit </a:t>
            </a:r>
            <a:r>
              <a:rPr lang="fr-FR" sz="1100" dirty="0">
                <a:effectLst/>
                <a:highlight>
                  <a:srgbClr val="FFFF00"/>
                </a:highlight>
                <a:latin typeface="ArialMT"/>
              </a:rPr>
              <a:t>un gain absolu de 6,9 mois. </a:t>
            </a:r>
            <a:endParaRPr lang="fr-FR" sz="1100" dirty="0">
              <a:highlight>
                <a:srgbClr val="FFFF00"/>
              </a:highlight>
            </a:endParaRPr>
          </a:p>
        </p:txBody>
      </p:sp>
    </p:spTree>
    <p:extLst>
      <p:ext uri="{BB962C8B-B14F-4D97-AF65-F5344CB8AC3E}">
        <p14:creationId xmlns:p14="http://schemas.microsoft.com/office/powerpoint/2010/main" val="9672068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xmlns="" id="{6A3ECC37-0535-1F77-03E9-69082246E265}"/>
              </a:ext>
            </a:extLst>
          </p:cNvPr>
          <p:cNvPicPr>
            <a:picLocks noChangeAspect="1"/>
          </p:cNvPicPr>
          <p:nvPr/>
        </p:nvPicPr>
        <p:blipFill rotWithShape="1">
          <a:blip r:embed="rId2"/>
          <a:srcRect t="26897" r="-1" b="16993"/>
          <a:stretch/>
        </p:blipFill>
        <p:spPr>
          <a:xfrm>
            <a:off x="-1" y="10"/>
            <a:ext cx="12192000" cy="6857990"/>
          </a:xfrm>
          <a:prstGeom prst="rect">
            <a:avLst/>
          </a:prstGeom>
        </p:spPr>
      </p:pic>
      <p:sp>
        <p:nvSpPr>
          <p:cNvPr id="9" name="Freeform 5">
            <a:extLst>
              <a:ext uri="{FF2B5EF4-FFF2-40B4-BE49-F238E27FC236}">
                <a16:creationId xmlns:a16="http://schemas.microsoft.com/office/drawing/2014/main" xmlns="" id="{3CD9DF72-87A3-404E-A828-84CBF11A830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re 1">
            <a:extLst>
              <a:ext uri="{FF2B5EF4-FFF2-40B4-BE49-F238E27FC236}">
                <a16:creationId xmlns:a16="http://schemas.microsoft.com/office/drawing/2014/main" xmlns="" id="{0E3CD18E-C13B-01D6-27F1-FC27337B9A2B}"/>
              </a:ext>
            </a:extLst>
          </p:cNvPr>
          <p:cNvSpPr>
            <a:spLocks noGrp="1"/>
          </p:cNvSpPr>
          <p:nvPr>
            <p:ph type="title"/>
          </p:nvPr>
        </p:nvSpPr>
        <p:spPr>
          <a:xfrm>
            <a:off x="719957" y="1575737"/>
            <a:ext cx="4204137" cy="1342754"/>
          </a:xfrm>
        </p:spPr>
        <p:txBody>
          <a:bodyPr>
            <a:normAutofit/>
          </a:bodyPr>
          <a:lstStyle/>
          <a:p>
            <a:pPr algn="ctr"/>
            <a:r>
              <a:rPr lang="fr-FR" sz="3600" dirty="0"/>
              <a:t>Cancer du sein</a:t>
            </a:r>
          </a:p>
        </p:txBody>
      </p:sp>
      <p:cxnSp>
        <p:nvCxnSpPr>
          <p:cNvPr id="11" name="Straight Connector 10">
            <a:extLst>
              <a:ext uri="{FF2B5EF4-FFF2-40B4-BE49-F238E27FC236}">
                <a16:creationId xmlns:a16="http://schemas.microsoft.com/office/drawing/2014/main" xmlns="" id="{20E3A342-4D61-4E3F-AF90-1AB42AEB96C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Espace réservé du contenu 2">
            <a:extLst>
              <a:ext uri="{FF2B5EF4-FFF2-40B4-BE49-F238E27FC236}">
                <a16:creationId xmlns:a16="http://schemas.microsoft.com/office/drawing/2014/main" xmlns="" id="{27519EDB-D3F4-7A67-9B21-24D8094060C6}"/>
              </a:ext>
            </a:extLst>
          </p:cNvPr>
          <p:cNvSpPr>
            <a:spLocks noGrp="1"/>
          </p:cNvSpPr>
          <p:nvPr>
            <p:ph idx="1"/>
          </p:nvPr>
        </p:nvSpPr>
        <p:spPr>
          <a:xfrm>
            <a:off x="525516" y="2918491"/>
            <a:ext cx="5024679" cy="3939509"/>
          </a:xfrm>
        </p:spPr>
        <p:txBody>
          <a:bodyPr anchor="ctr">
            <a:normAutofit/>
          </a:bodyPr>
          <a:lstStyle/>
          <a:p>
            <a:r>
              <a:rPr lang="fr-FR" sz="1600" dirty="0"/>
              <a:t>En phase néoadjuvante pour les tumeurs triple négatives</a:t>
            </a:r>
          </a:p>
          <a:p>
            <a:r>
              <a:rPr lang="fr-FR" sz="1600" dirty="0" err="1"/>
              <a:t>Accés</a:t>
            </a:r>
            <a:r>
              <a:rPr lang="fr-FR" sz="1600" dirty="0"/>
              <a:t> précoce octroyé depuis mars 2022 pour le pembrolizumab en association à la chimiothérapie</a:t>
            </a:r>
          </a:p>
          <a:p>
            <a:r>
              <a:rPr lang="fr-FR" sz="1600" dirty="0"/>
              <a:t>Diminution du risque de rechute de 37%</a:t>
            </a:r>
          </a:p>
          <a:p>
            <a:r>
              <a:rPr lang="fr-FR" sz="1600" dirty="0"/>
              <a:t>Pour QUI ?</a:t>
            </a:r>
          </a:p>
          <a:p>
            <a:pPr lvl="1"/>
            <a:r>
              <a:rPr lang="fr-FR" sz="1000" dirty="0"/>
              <a:t>Tumeur de 1 à 2cm avec atteinte ganglionnaire</a:t>
            </a:r>
          </a:p>
          <a:p>
            <a:pPr lvl="1"/>
            <a:r>
              <a:rPr lang="fr-FR" sz="1000" dirty="0"/>
              <a:t>Ou tumeur de plus de 2cm</a:t>
            </a:r>
          </a:p>
        </p:txBody>
      </p:sp>
    </p:spTree>
    <p:extLst>
      <p:ext uri="{BB962C8B-B14F-4D97-AF65-F5344CB8AC3E}">
        <p14:creationId xmlns:p14="http://schemas.microsoft.com/office/powerpoint/2010/main" val="22621959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xmlns="" id="{4F2DFF9D-E36E-F7A7-1138-BD24154A5A38}"/>
              </a:ext>
            </a:extLst>
          </p:cNvPr>
          <p:cNvSpPr>
            <a:spLocks noGrp="1"/>
          </p:cNvSpPr>
          <p:nvPr>
            <p:ph type="title"/>
          </p:nvPr>
        </p:nvSpPr>
        <p:spPr>
          <a:xfrm>
            <a:off x="640080" y="325369"/>
            <a:ext cx="4368602" cy="1956841"/>
          </a:xfrm>
        </p:spPr>
        <p:txBody>
          <a:bodyPr anchor="b">
            <a:normAutofit/>
          </a:bodyPr>
          <a:lstStyle/>
          <a:p>
            <a:r>
              <a:rPr lang="fr-FR" sz="5400"/>
              <a:t>Cancer de vessie</a:t>
            </a:r>
          </a:p>
        </p:txBody>
      </p:sp>
      <p:sp>
        <p:nvSpPr>
          <p:cNvPr id="11" name="sketchy line">
            <a:extLst>
              <a:ext uri="{FF2B5EF4-FFF2-40B4-BE49-F238E27FC236}">
                <a16:creationId xmlns:a16="http://schemas.microsoft.com/office/drawing/2014/main" xmlns="" id="{D4974D33-8DC5-464E-8C6D-BE58F0669C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xmlns="" id="{C6415A9A-0BE2-CFF0-C222-EA2EB09146AA}"/>
              </a:ext>
            </a:extLst>
          </p:cNvPr>
          <p:cNvSpPr>
            <a:spLocks noGrp="1"/>
          </p:cNvSpPr>
          <p:nvPr>
            <p:ph idx="1"/>
          </p:nvPr>
        </p:nvSpPr>
        <p:spPr>
          <a:xfrm>
            <a:off x="640080" y="2872899"/>
            <a:ext cx="4243589" cy="3320668"/>
          </a:xfrm>
        </p:spPr>
        <p:txBody>
          <a:bodyPr>
            <a:normAutofit/>
          </a:bodyPr>
          <a:lstStyle/>
          <a:p>
            <a:pPr marL="0" indent="0">
              <a:buNone/>
            </a:pPr>
            <a:r>
              <a:rPr lang="fr-FR" sz="2200" b="1"/>
              <a:t>Reduction de 30 % à 44% du risque de décès  </a:t>
            </a:r>
          </a:p>
          <a:p>
            <a:endParaRPr lang="fr-FR" sz="2200"/>
          </a:p>
          <a:p>
            <a:r>
              <a:rPr lang="fr-FR" sz="2200"/>
              <a:t>l’immunothérapie par avélumab réduit le risque de décès par rapport à une surveillance classique après chimiothérapie en première ligne</a:t>
            </a:r>
          </a:p>
        </p:txBody>
      </p:sp>
      <p:pic>
        <p:nvPicPr>
          <p:cNvPr id="4" name="Image 3">
            <a:extLst>
              <a:ext uri="{FF2B5EF4-FFF2-40B4-BE49-F238E27FC236}">
                <a16:creationId xmlns:a16="http://schemas.microsoft.com/office/drawing/2014/main" xmlns="" id="{FDCB4CBB-13C4-F512-EA8E-98BBF797372C}"/>
              </a:ext>
            </a:extLst>
          </p:cNvPr>
          <p:cNvPicPr>
            <a:picLocks noChangeAspect="1"/>
          </p:cNvPicPr>
          <p:nvPr/>
        </p:nvPicPr>
        <p:blipFill rotWithShape="1">
          <a:blip r:embed="rId3"/>
          <a:srcRect r="446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2966987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26CAED0A-2A45-4C9C-BCDD-21A8A092C5F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xmlns="" id="{1C59CCDD-E9A7-423C-693C-B413B1B14F5F}"/>
              </a:ext>
            </a:extLst>
          </p:cNvPr>
          <p:cNvSpPr>
            <a:spLocks noGrp="1"/>
          </p:cNvSpPr>
          <p:nvPr>
            <p:ph type="title"/>
          </p:nvPr>
        </p:nvSpPr>
        <p:spPr>
          <a:xfrm>
            <a:off x="793662" y="386930"/>
            <a:ext cx="10066122" cy="1298448"/>
          </a:xfrm>
        </p:spPr>
        <p:txBody>
          <a:bodyPr anchor="b">
            <a:normAutofit/>
          </a:bodyPr>
          <a:lstStyle/>
          <a:p>
            <a:r>
              <a:rPr lang="fr-FR" sz="4800"/>
              <a:t>Une réussite extraordinaire</a:t>
            </a:r>
          </a:p>
        </p:txBody>
      </p:sp>
      <p:sp>
        <p:nvSpPr>
          <p:cNvPr id="12" name="Rectangle 11">
            <a:extLst>
              <a:ext uri="{FF2B5EF4-FFF2-40B4-BE49-F238E27FC236}">
                <a16:creationId xmlns:a16="http://schemas.microsoft.com/office/drawing/2014/main" xmlns="" id="{3A9A4357-BD1D-4622-A4FE-766E6AB8DE8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E659831F-0D9A-4C63-9EBB-8435B85A440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xmlns="" id="{4FDF5438-2000-BE76-1B69-B8E0C461E7D9}"/>
              </a:ext>
            </a:extLst>
          </p:cNvPr>
          <p:cNvSpPr>
            <a:spLocks noGrp="1"/>
          </p:cNvSpPr>
          <p:nvPr>
            <p:ph idx="1"/>
          </p:nvPr>
        </p:nvSpPr>
        <p:spPr>
          <a:xfrm>
            <a:off x="793660" y="2599509"/>
            <a:ext cx="4160725" cy="3598989"/>
          </a:xfrm>
        </p:spPr>
        <p:txBody>
          <a:bodyPr anchor="ctr">
            <a:normAutofit/>
          </a:bodyPr>
          <a:lstStyle/>
          <a:p>
            <a:r>
              <a:rPr lang="fr-FR" sz="1700" dirty="0"/>
              <a:t>Madame DEL F 76 ans</a:t>
            </a:r>
          </a:p>
          <a:p>
            <a:r>
              <a:rPr lang="fr-FR" sz="1700" dirty="0"/>
              <a:t>2016: chirurgie d’un K urothélial de l’</a:t>
            </a:r>
            <a:r>
              <a:rPr lang="fr-FR" sz="1700" dirty="0" err="1"/>
              <a:t>uretére</a:t>
            </a:r>
            <a:r>
              <a:rPr lang="fr-FR" sz="1700" dirty="0"/>
              <a:t> opéré puis CT adjuvante terminée en juillet 2016</a:t>
            </a:r>
          </a:p>
          <a:p>
            <a:r>
              <a:rPr lang="fr-FR" sz="1700" dirty="0">
                <a:highlight>
                  <a:srgbClr val="00FFFF"/>
                </a:highlight>
              </a:rPr>
              <a:t>Mai 2017: é</a:t>
            </a:r>
            <a:r>
              <a:rPr lang="fr-FR" sz="1700" dirty="0"/>
              <a:t>volution secondaire ganglionnaire cervicale médiastinale</a:t>
            </a:r>
          </a:p>
          <a:p>
            <a:pPr marL="0" indent="0">
              <a:buNone/>
            </a:pPr>
            <a:r>
              <a:rPr lang="fr-FR" sz="1700" dirty="0"/>
              <a:t>-&gt; début </a:t>
            </a:r>
            <a:r>
              <a:rPr lang="fr-FR" sz="1700" dirty="0" err="1"/>
              <a:t>atezolizumab</a:t>
            </a:r>
            <a:r>
              <a:rPr lang="fr-FR" sz="1700" dirty="0"/>
              <a:t> en ATU, -&gt; réponse complète après 8 Cycles</a:t>
            </a:r>
          </a:p>
          <a:p>
            <a:r>
              <a:rPr lang="fr-FR" sz="1700" dirty="0">
                <a:highlight>
                  <a:srgbClr val="00FFFF"/>
                </a:highlight>
              </a:rPr>
              <a:t> Mars 2023</a:t>
            </a:r>
            <a:r>
              <a:rPr lang="fr-FR" sz="1700" dirty="0"/>
              <a:t>: après 92 cycles d’</a:t>
            </a:r>
            <a:r>
              <a:rPr lang="fr-FR" sz="1700" dirty="0" err="1"/>
              <a:t>atezolizumab</a:t>
            </a:r>
            <a:r>
              <a:rPr lang="fr-FR" sz="1700" dirty="0"/>
              <a:t>, poursuite de la réponse </a:t>
            </a:r>
            <a:r>
              <a:rPr lang="fr-FR" sz="1700" dirty="0" err="1"/>
              <a:t>compléte</a:t>
            </a:r>
            <a:r>
              <a:rPr lang="fr-FR" sz="1700" dirty="0"/>
              <a:t>, patiente en très bon EG OMS 1, pas de SF</a:t>
            </a:r>
          </a:p>
        </p:txBody>
      </p:sp>
      <p:pic>
        <p:nvPicPr>
          <p:cNvPr id="4" name="Image 3" descr="Une image contenant texte, intérieur, mammifère, primate&#10;&#10;Description générée automatiquement">
            <a:extLst>
              <a:ext uri="{FF2B5EF4-FFF2-40B4-BE49-F238E27FC236}">
                <a16:creationId xmlns:a16="http://schemas.microsoft.com/office/drawing/2014/main" xmlns="" id="{6250C028-5A9F-13A8-03AC-A6248456141C}"/>
              </a:ext>
            </a:extLst>
          </p:cNvPr>
          <p:cNvPicPr>
            <a:picLocks noChangeAspect="1"/>
          </p:cNvPicPr>
          <p:nvPr/>
        </p:nvPicPr>
        <p:blipFill rotWithShape="1">
          <a:blip r:embed="rId2"/>
          <a:srcRect l="24513" r="15217" b="-3"/>
          <a:stretch/>
        </p:blipFill>
        <p:spPr>
          <a:xfrm>
            <a:off x="5418759" y="2559047"/>
            <a:ext cx="2741805" cy="3639451"/>
          </a:xfrm>
          <a:prstGeom prst="rect">
            <a:avLst/>
          </a:prstGeom>
        </p:spPr>
      </p:pic>
      <p:pic>
        <p:nvPicPr>
          <p:cNvPr id="5" name="Image 4" descr="Une image contenant texte&#10;&#10;Description générée automatiquement">
            <a:extLst>
              <a:ext uri="{FF2B5EF4-FFF2-40B4-BE49-F238E27FC236}">
                <a16:creationId xmlns:a16="http://schemas.microsoft.com/office/drawing/2014/main" xmlns="" id="{212F103F-1862-138E-38BF-B7DCB1548100}"/>
              </a:ext>
            </a:extLst>
          </p:cNvPr>
          <p:cNvPicPr>
            <a:picLocks noChangeAspect="1"/>
          </p:cNvPicPr>
          <p:nvPr/>
        </p:nvPicPr>
        <p:blipFill rotWithShape="1">
          <a:blip r:embed="rId3"/>
          <a:srcRect l="3898" r="26841" b="3"/>
          <a:stretch/>
        </p:blipFill>
        <p:spPr>
          <a:xfrm>
            <a:off x="8412616" y="2559047"/>
            <a:ext cx="2743620" cy="3639451"/>
          </a:xfrm>
          <a:prstGeom prst="rect">
            <a:avLst/>
          </a:prstGeom>
        </p:spPr>
      </p:pic>
      <p:sp>
        <p:nvSpPr>
          <p:cNvPr id="16" name="Rectangle 15">
            <a:extLst>
              <a:ext uri="{FF2B5EF4-FFF2-40B4-BE49-F238E27FC236}">
                <a16:creationId xmlns:a16="http://schemas.microsoft.com/office/drawing/2014/main" xmlns="" id="{E6995CE5-F890-4ABA-82A2-26507CE8D2A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93930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5F3D5754-3CBF-BD8B-B8C6-8357B1C166C2}"/>
              </a:ext>
            </a:extLst>
          </p:cNvPr>
          <p:cNvSpPr>
            <a:spLocks noGrp="1"/>
          </p:cNvSpPr>
          <p:nvPr>
            <p:ph type="title"/>
          </p:nvPr>
        </p:nvSpPr>
        <p:spPr/>
        <p:txBody>
          <a:bodyPr/>
          <a:lstStyle/>
          <a:p>
            <a:r>
              <a:rPr lang="fr-FR" dirty="0"/>
              <a:t>Cancer du rein </a:t>
            </a:r>
          </a:p>
        </p:txBody>
      </p:sp>
      <p:graphicFrame>
        <p:nvGraphicFramePr>
          <p:cNvPr id="22" name="Espace réservé du contenu 2">
            <a:extLst>
              <a:ext uri="{FF2B5EF4-FFF2-40B4-BE49-F238E27FC236}">
                <a16:creationId xmlns:a16="http://schemas.microsoft.com/office/drawing/2014/main" xmlns="" id="{7AF0AE8C-1DE7-0DC9-DD57-F0C517E6FB54}"/>
              </a:ext>
            </a:extLst>
          </p:cNvPr>
          <p:cNvGraphicFramePr>
            <a:graphicFrameLocks noGrp="1"/>
          </p:cNvGraphicFramePr>
          <p:nvPr>
            <p:ph idx="1"/>
          </p:nvPr>
        </p:nvGraphicFramePr>
        <p:xfrm>
          <a:off x="838200" y="1825625"/>
          <a:ext cx="4520609"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Image 3" descr="Une image contenant table&#10;&#10;Description générée automatiquement">
            <a:extLst>
              <a:ext uri="{FF2B5EF4-FFF2-40B4-BE49-F238E27FC236}">
                <a16:creationId xmlns:a16="http://schemas.microsoft.com/office/drawing/2014/main" xmlns="" id="{79629B14-7E45-87F5-57CA-56CD9AABC138}"/>
              </a:ext>
            </a:extLst>
          </p:cNvPr>
          <p:cNvPicPr>
            <a:picLocks noChangeAspect="1"/>
          </p:cNvPicPr>
          <p:nvPr/>
        </p:nvPicPr>
        <p:blipFill>
          <a:blip r:embed="rId7"/>
          <a:stretch>
            <a:fillRect/>
          </a:stretch>
        </p:blipFill>
        <p:spPr>
          <a:xfrm>
            <a:off x="5358809" y="0"/>
            <a:ext cx="6298892" cy="6858000"/>
          </a:xfrm>
          <a:prstGeom prst="rect">
            <a:avLst/>
          </a:prstGeom>
        </p:spPr>
      </p:pic>
      <p:sp>
        <p:nvSpPr>
          <p:cNvPr id="5" name="Rectangle : coins arrondis 4">
            <a:extLst>
              <a:ext uri="{FF2B5EF4-FFF2-40B4-BE49-F238E27FC236}">
                <a16:creationId xmlns:a16="http://schemas.microsoft.com/office/drawing/2014/main" xmlns="" id="{89237004-FBAE-205C-F94B-D4CC8A8586A6}"/>
              </a:ext>
            </a:extLst>
          </p:cNvPr>
          <p:cNvSpPr/>
          <p:nvPr/>
        </p:nvSpPr>
        <p:spPr>
          <a:xfrm>
            <a:off x="9342473" y="682284"/>
            <a:ext cx="1084521" cy="191386"/>
          </a:xfrm>
          <a:prstGeom prst="roundRect">
            <a:avLst/>
          </a:prstGeom>
          <a:solidFill>
            <a:schemeClr val="accent1">
              <a:alpha val="1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xmlns="" id="{02EA7C37-1B28-1A29-0E98-B30A1FAD3B21}"/>
              </a:ext>
            </a:extLst>
          </p:cNvPr>
          <p:cNvSpPr/>
          <p:nvPr/>
        </p:nvSpPr>
        <p:spPr>
          <a:xfrm>
            <a:off x="9342472" y="682284"/>
            <a:ext cx="1084521" cy="191386"/>
          </a:xfrm>
          <a:prstGeom prst="roundRect">
            <a:avLst/>
          </a:prstGeom>
          <a:solidFill>
            <a:schemeClr val="accent1">
              <a:alpha val="1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xmlns="" id="{3E4D6CB3-5A43-096A-8F1A-6EF36CAAC542}"/>
              </a:ext>
            </a:extLst>
          </p:cNvPr>
          <p:cNvSpPr/>
          <p:nvPr/>
        </p:nvSpPr>
        <p:spPr>
          <a:xfrm>
            <a:off x="9342469" y="1090793"/>
            <a:ext cx="1084521" cy="191386"/>
          </a:xfrm>
          <a:prstGeom prst="roundRect">
            <a:avLst/>
          </a:prstGeom>
          <a:solidFill>
            <a:schemeClr val="accent1">
              <a:alpha val="1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xmlns="" id="{3E141924-F04A-51B5-AF56-B1E8D50DB742}"/>
              </a:ext>
            </a:extLst>
          </p:cNvPr>
          <p:cNvSpPr/>
          <p:nvPr/>
        </p:nvSpPr>
        <p:spPr>
          <a:xfrm>
            <a:off x="9342469" y="897943"/>
            <a:ext cx="762424" cy="191386"/>
          </a:xfrm>
          <a:prstGeom prst="roundRect">
            <a:avLst/>
          </a:prstGeom>
          <a:solidFill>
            <a:schemeClr val="accent1">
              <a:alpha val="1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 coins arrondis 9">
            <a:extLst>
              <a:ext uri="{FF2B5EF4-FFF2-40B4-BE49-F238E27FC236}">
                <a16:creationId xmlns:a16="http://schemas.microsoft.com/office/drawing/2014/main" xmlns="" id="{B4FFC06A-42B9-AC48-EC8D-241AE4C2779A}"/>
              </a:ext>
            </a:extLst>
          </p:cNvPr>
          <p:cNvSpPr/>
          <p:nvPr/>
        </p:nvSpPr>
        <p:spPr>
          <a:xfrm>
            <a:off x="9342470" y="2568298"/>
            <a:ext cx="762424" cy="191386"/>
          </a:xfrm>
          <a:prstGeom prst="roundRect">
            <a:avLst/>
          </a:prstGeom>
          <a:solidFill>
            <a:schemeClr val="accent1">
              <a:alpha val="1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xmlns="" id="{85ED7EDC-9C2B-2A4C-143D-7F6DE5C0ED3D}"/>
              </a:ext>
            </a:extLst>
          </p:cNvPr>
          <p:cNvSpPr/>
          <p:nvPr/>
        </p:nvSpPr>
        <p:spPr>
          <a:xfrm>
            <a:off x="10169047" y="2568298"/>
            <a:ext cx="762424" cy="191386"/>
          </a:xfrm>
          <a:prstGeom prst="roundRect">
            <a:avLst/>
          </a:prstGeom>
          <a:solidFill>
            <a:schemeClr val="accent1">
              <a:alpha val="1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 coins arrondis 12">
            <a:extLst>
              <a:ext uri="{FF2B5EF4-FFF2-40B4-BE49-F238E27FC236}">
                <a16:creationId xmlns:a16="http://schemas.microsoft.com/office/drawing/2014/main" xmlns="" id="{1935D37A-4400-0C3F-2059-0CBD0FC7D50D}"/>
              </a:ext>
            </a:extLst>
          </p:cNvPr>
          <p:cNvSpPr/>
          <p:nvPr/>
        </p:nvSpPr>
        <p:spPr>
          <a:xfrm>
            <a:off x="9342468" y="2827135"/>
            <a:ext cx="1084522" cy="191386"/>
          </a:xfrm>
          <a:prstGeom prst="roundRect">
            <a:avLst/>
          </a:prstGeom>
          <a:solidFill>
            <a:schemeClr val="accent1">
              <a:alpha val="1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 coins arrondis 13">
            <a:extLst>
              <a:ext uri="{FF2B5EF4-FFF2-40B4-BE49-F238E27FC236}">
                <a16:creationId xmlns:a16="http://schemas.microsoft.com/office/drawing/2014/main" xmlns="" id="{A86D1737-13C7-0256-B40F-076B7FDE25CC}"/>
              </a:ext>
            </a:extLst>
          </p:cNvPr>
          <p:cNvSpPr/>
          <p:nvPr/>
        </p:nvSpPr>
        <p:spPr>
          <a:xfrm>
            <a:off x="9342467" y="3053670"/>
            <a:ext cx="762425" cy="191386"/>
          </a:xfrm>
          <a:prstGeom prst="roundRect">
            <a:avLst/>
          </a:prstGeom>
          <a:solidFill>
            <a:schemeClr val="accent1">
              <a:alpha val="1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 coins arrondis 14">
            <a:extLst>
              <a:ext uri="{FF2B5EF4-FFF2-40B4-BE49-F238E27FC236}">
                <a16:creationId xmlns:a16="http://schemas.microsoft.com/office/drawing/2014/main" xmlns="" id="{AB98A846-0A1B-5F5E-AE9F-29FFE467540B}"/>
              </a:ext>
            </a:extLst>
          </p:cNvPr>
          <p:cNvSpPr/>
          <p:nvPr/>
        </p:nvSpPr>
        <p:spPr>
          <a:xfrm>
            <a:off x="9342467" y="3305774"/>
            <a:ext cx="1018149" cy="191386"/>
          </a:xfrm>
          <a:prstGeom prst="roundRect">
            <a:avLst/>
          </a:prstGeom>
          <a:solidFill>
            <a:schemeClr val="accent1">
              <a:alpha val="1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 coins arrondis 15">
            <a:extLst>
              <a:ext uri="{FF2B5EF4-FFF2-40B4-BE49-F238E27FC236}">
                <a16:creationId xmlns:a16="http://schemas.microsoft.com/office/drawing/2014/main" xmlns="" id="{3FDEE958-0EF3-35BC-4457-BD98F9A2681E}"/>
              </a:ext>
            </a:extLst>
          </p:cNvPr>
          <p:cNvSpPr/>
          <p:nvPr/>
        </p:nvSpPr>
        <p:spPr>
          <a:xfrm>
            <a:off x="9342468" y="4805230"/>
            <a:ext cx="762424" cy="191386"/>
          </a:xfrm>
          <a:prstGeom prst="roundRect">
            <a:avLst/>
          </a:prstGeom>
          <a:solidFill>
            <a:schemeClr val="accent1">
              <a:alpha val="1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 coins arrondis 16">
            <a:extLst>
              <a:ext uri="{FF2B5EF4-FFF2-40B4-BE49-F238E27FC236}">
                <a16:creationId xmlns:a16="http://schemas.microsoft.com/office/drawing/2014/main" xmlns="" id="{A4E91F67-FE5F-BDDE-CECA-97AE5DFD4D94}"/>
              </a:ext>
            </a:extLst>
          </p:cNvPr>
          <p:cNvSpPr/>
          <p:nvPr/>
        </p:nvSpPr>
        <p:spPr>
          <a:xfrm>
            <a:off x="10169048" y="4805230"/>
            <a:ext cx="762424" cy="191386"/>
          </a:xfrm>
          <a:prstGeom prst="roundRect">
            <a:avLst/>
          </a:prstGeom>
          <a:solidFill>
            <a:schemeClr val="accent1">
              <a:alpha val="1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 coins arrondis 17">
            <a:extLst>
              <a:ext uri="{FF2B5EF4-FFF2-40B4-BE49-F238E27FC236}">
                <a16:creationId xmlns:a16="http://schemas.microsoft.com/office/drawing/2014/main" xmlns="" id="{DB9CE588-37E6-D59E-3143-C834B808559D}"/>
              </a:ext>
            </a:extLst>
          </p:cNvPr>
          <p:cNvSpPr/>
          <p:nvPr/>
        </p:nvSpPr>
        <p:spPr>
          <a:xfrm>
            <a:off x="9342467" y="5042800"/>
            <a:ext cx="1018147" cy="191386"/>
          </a:xfrm>
          <a:prstGeom prst="roundRect">
            <a:avLst/>
          </a:prstGeom>
          <a:solidFill>
            <a:schemeClr val="accent1">
              <a:alpha val="1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 coins arrondis 18">
            <a:extLst>
              <a:ext uri="{FF2B5EF4-FFF2-40B4-BE49-F238E27FC236}">
                <a16:creationId xmlns:a16="http://schemas.microsoft.com/office/drawing/2014/main" xmlns="" id="{09A394BF-1D2B-6663-F5CF-06987F73D512}"/>
              </a:ext>
            </a:extLst>
          </p:cNvPr>
          <p:cNvSpPr/>
          <p:nvPr/>
        </p:nvSpPr>
        <p:spPr>
          <a:xfrm>
            <a:off x="9342467" y="5272931"/>
            <a:ext cx="762425" cy="191386"/>
          </a:xfrm>
          <a:prstGeom prst="roundRect">
            <a:avLst/>
          </a:prstGeom>
          <a:solidFill>
            <a:schemeClr val="accent1">
              <a:alpha val="1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 coins arrondis 19">
            <a:extLst>
              <a:ext uri="{FF2B5EF4-FFF2-40B4-BE49-F238E27FC236}">
                <a16:creationId xmlns:a16="http://schemas.microsoft.com/office/drawing/2014/main" xmlns="" id="{E859D948-D4F1-66E8-90CE-310B892D55EE}"/>
              </a:ext>
            </a:extLst>
          </p:cNvPr>
          <p:cNvSpPr/>
          <p:nvPr/>
        </p:nvSpPr>
        <p:spPr>
          <a:xfrm>
            <a:off x="9342468" y="5541808"/>
            <a:ext cx="1018148" cy="191386"/>
          </a:xfrm>
          <a:prstGeom prst="roundRect">
            <a:avLst/>
          </a:prstGeom>
          <a:solidFill>
            <a:schemeClr val="accent1">
              <a:alpha val="1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9263802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F381B4E2-B405-81AC-6733-BFA884F611C1}"/>
              </a:ext>
            </a:extLst>
          </p:cNvPr>
          <p:cNvSpPr>
            <a:spLocks noGrp="1"/>
          </p:cNvSpPr>
          <p:nvPr>
            <p:ph type="title"/>
          </p:nvPr>
        </p:nvSpPr>
        <p:spPr>
          <a:xfrm>
            <a:off x="838200" y="365126"/>
            <a:ext cx="5340605" cy="1146176"/>
          </a:xfrm>
        </p:spPr>
        <p:txBody>
          <a:bodyPr>
            <a:normAutofit/>
          </a:bodyPr>
          <a:lstStyle/>
          <a:p>
            <a:r>
              <a:rPr lang="fr-FR" sz="3400" dirty="0"/>
              <a:t>Pourquoi l’immunothérapie en oncologie?</a:t>
            </a:r>
          </a:p>
        </p:txBody>
      </p:sp>
      <p:sp>
        <p:nvSpPr>
          <p:cNvPr id="9" name="Freeform: Shape 8">
            <a:extLst>
              <a:ext uri="{FF2B5EF4-FFF2-40B4-BE49-F238E27FC236}">
                <a16:creationId xmlns:a16="http://schemas.microsoft.com/office/drawing/2014/main" xmlns="" id="{05C7EBC3-4672-4DAB-81C2-58661FAFAE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178805" y="-2"/>
            <a:ext cx="6013194" cy="1511304"/>
          </a:xfrm>
          <a:custGeom>
            <a:avLst/>
            <a:gdLst>
              <a:gd name="connsiteX0" fmla="*/ 4545473 w 6013194"/>
              <a:gd name="connsiteY0" fmla="*/ 0 h 1511304"/>
              <a:gd name="connsiteX1" fmla="*/ 6013194 w 6013194"/>
              <a:gd name="connsiteY1" fmla="*/ 0 h 1511304"/>
              <a:gd name="connsiteX2" fmla="*/ 6013194 w 6013194"/>
              <a:gd name="connsiteY2" fmla="*/ 1508760 h 1511304"/>
              <a:gd name="connsiteX3" fmla="*/ 4545474 w 6013194"/>
              <a:gd name="connsiteY3" fmla="*/ 1508760 h 1511304"/>
              <a:gd name="connsiteX4" fmla="*/ 4545474 w 6013194"/>
              <a:gd name="connsiteY4" fmla="*/ 1511304 h 1511304"/>
              <a:gd name="connsiteX5" fmla="*/ 0 w 6013194"/>
              <a:gd name="connsiteY5" fmla="*/ 1511304 h 1511304"/>
              <a:gd name="connsiteX6" fmla="*/ 697617 w 6013194"/>
              <a:gd name="connsiteY6" fmla="*/ 3 h 1511304"/>
              <a:gd name="connsiteX7" fmla="*/ 4545473 w 6013194"/>
              <a:gd name="connsiteY7" fmla="*/ 3 h 151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13194" h="1511304">
                <a:moveTo>
                  <a:pt x="4545473" y="0"/>
                </a:moveTo>
                <a:lnTo>
                  <a:pt x="6013194" y="0"/>
                </a:lnTo>
                <a:lnTo>
                  <a:pt x="6013194" y="1508760"/>
                </a:lnTo>
                <a:lnTo>
                  <a:pt x="4545474" y="1508760"/>
                </a:lnTo>
                <a:lnTo>
                  <a:pt x="4545474" y="1511304"/>
                </a:lnTo>
                <a:lnTo>
                  <a:pt x="0" y="1511304"/>
                </a:lnTo>
                <a:lnTo>
                  <a:pt x="697617" y="3"/>
                </a:lnTo>
                <a:lnTo>
                  <a:pt x="4545473" y="3"/>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xmlns="" id="{40BF962F-4C6F-461E-86F2-C43F56CC939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480797" y="1690688"/>
            <a:ext cx="8711202" cy="5167312"/>
          </a:xfrm>
          <a:custGeom>
            <a:avLst/>
            <a:gdLst>
              <a:gd name="connsiteX0" fmla="*/ 0 w 8711202"/>
              <a:gd name="connsiteY0" fmla="*/ 0 h 5167312"/>
              <a:gd name="connsiteX1" fmla="*/ 7243482 w 8711202"/>
              <a:gd name="connsiteY1" fmla="*/ 0 h 5167312"/>
              <a:gd name="connsiteX2" fmla="*/ 8711202 w 8711202"/>
              <a:gd name="connsiteY2" fmla="*/ 0 h 5167312"/>
              <a:gd name="connsiteX3" fmla="*/ 8711202 w 8711202"/>
              <a:gd name="connsiteY3" fmla="*/ 5167312 h 5167312"/>
              <a:gd name="connsiteX4" fmla="*/ 7243482 w 8711202"/>
              <a:gd name="connsiteY4" fmla="*/ 5167312 h 5167312"/>
              <a:gd name="connsiteX5" fmla="*/ 221324 w 8711202"/>
              <a:gd name="connsiteY5" fmla="*/ 5167312 h 5167312"/>
              <a:gd name="connsiteX6" fmla="*/ 2615203 w 8711202"/>
              <a:gd name="connsiteY6" fmla="*/ 952 h 5167312"/>
              <a:gd name="connsiteX7" fmla="*/ 0 w 8711202"/>
              <a:gd name="connsiteY7" fmla="*/ 952 h 516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11202" h="5167312">
                <a:moveTo>
                  <a:pt x="0" y="0"/>
                </a:moveTo>
                <a:lnTo>
                  <a:pt x="7243482" y="0"/>
                </a:lnTo>
                <a:lnTo>
                  <a:pt x="8711202" y="0"/>
                </a:lnTo>
                <a:lnTo>
                  <a:pt x="8711202" y="5167312"/>
                </a:lnTo>
                <a:lnTo>
                  <a:pt x="7243482" y="5167312"/>
                </a:lnTo>
                <a:lnTo>
                  <a:pt x="221324" y="5167312"/>
                </a:lnTo>
                <a:lnTo>
                  <a:pt x="2615203" y="952"/>
                </a:lnTo>
                <a:lnTo>
                  <a:pt x="0" y="952"/>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xmlns="" id="{2E94A4F7-38E4-45EA-8E2E-CE1B5766B4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1691640"/>
            <a:ext cx="5931454" cy="5166360"/>
          </a:xfrm>
          <a:custGeom>
            <a:avLst/>
            <a:gdLst>
              <a:gd name="connsiteX0" fmla="*/ 0 w 5931454"/>
              <a:gd name="connsiteY0" fmla="*/ 0 h 5166360"/>
              <a:gd name="connsiteX1" fmla="*/ 5931454 w 5931454"/>
              <a:gd name="connsiteY1" fmla="*/ 0 h 5166360"/>
              <a:gd name="connsiteX2" fmla="*/ 3537575 w 5931454"/>
              <a:gd name="connsiteY2" fmla="*/ 5166360 h 5166360"/>
              <a:gd name="connsiteX3" fmla="*/ 0 w 5931454"/>
              <a:gd name="connsiteY3" fmla="*/ 5166360 h 5166360"/>
            </a:gdLst>
            <a:ahLst/>
            <a:cxnLst>
              <a:cxn ang="0">
                <a:pos x="connsiteX0" y="connsiteY0"/>
              </a:cxn>
              <a:cxn ang="0">
                <a:pos x="connsiteX1" y="connsiteY1"/>
              </a:cxn>
              <a:cxn ang="0">
                <a:pos x="connsiteX2" y="connsiteY2"/>
              </a:cxn>
              <a:cxn ang="0">
                <a:pos x="connsiteX3" y="connsiteY3"/>
              </a:cxn>
            </a:cxnLst>
            <a:rect l="l" t="t" r="r" b="b"/>
            <a:pathLst>
              <a:path w="5931454" h="5166360">
                <a:moveTo>
                  <a:pt x="0" y="0"/>
                </a:moveTo>
                <a:lnTo>
                  <a:pt x="5931454" y="0"/>
                </a:lnTo>
                <a:lnTo>
                  <a:pt x="3537575" y="5166360"/>
                </a:lnTo>
                <a:lnTo>
                  <a:pt x="0" y="5166360"/>
                </a:lnTo>
                <a:close/>
              </a:path>
            </a:pathLst>
          </a:cu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Espace réservé du contenu 2">
            <a:extLst>
              <a:ext uri="{FF2B5EF4-FFF2-40B4-BE49-F238E27FC236}">
                <a16:creationId xmlns:a16="http://schemas.microsoft.com/office/drawing/2014/main" xmlns="" id="{CCB93495-06FE-1FCE-492D-4F878F77ECEC}"/>
              </a:ext>
            </a:extLst>
          </p:cNvPr>
          <p:cNvSpPr>
            <a:spLocks noGrp="1"/>
          </p:cNvSpPr>
          <p:nvPr>
            <p:ph idx="1"/>
          </p:nvPr>
        </p:nvSpPr>
        <p:spPr>
          <a:xfrm>
            <a:off x="838200" y="2173288"/>
            <a:ext cx="3603171" cy="3639684"/>
          </a:xfrm>
        </p:spPr>
        <p:txBody>
          <a:bodyPr anchor="ctr">
            <a:normAutofit/>
          </a:bodyPr>
          <a:lstStyle/>
          <a:p>
            <a:r>
              <a:rPr lang="fr-FR" sz="2000" dirty="0">
                <a:solidFill>
                  <a:srgbClr val="FFFFFF"/>
                </a:solidFill>
              </a:rPr>
              <a:t>Lié à la théorie des 3 E</a:t>
            </a:r>
          </a:p>
          <a:p>
            <a:endParaRPr lang="fr-FR" sz="2000" dirty="0">
              <a:solidFill>
                <a:srgbClr val="FFFFFF"/>
              </a:solidFill>
            </a:endParaRPr>
          </a:p>
          <a:p>
            <a:pPr lvl="1"/>
            <a:r>
              <a:rPr lang="fr-FR" sz="2000" dirty="0">
                <a:solidFill>
                  <a:srgbClr val="FFFFFF"/>
                </a:solidFill>
              </a:rPr>
              <a:t>Phase d’élimination (</a:t>
            </a:r>
            <a:r>
              <a:rPr lang="fr-FR" sz="2000" dirty="0" err="1">
                <a:solidFill>
                  <a:srgbClr val="FFFFFF"/>
                </a:solidFill>
              </a:rPr>
              <a:t>immuno</a:t>
            </a:r>
            <a:r>
              <a:rPr lang="fr-FR" sz="2000" dirty="0">
                <a:solidFill>
                  <a:srgbClr val="FFFFFF"/>
                </a:solidFill>
              </a:rPr>
              <a:t>-surveillance)</a:t>
            </a:r>
          </a:p>
          <a:p>
            <a:pPr lvl="1"/>
            <a:endParaRPr lang="fr-FR" sz="2000" dirty="0">
              <a:solidFill>
                <a:srgbClr val="FFFFFF"/>
              </a:solidFill>
            </a:endParaRPr>
          </a:p>
          <a:p>
            <a:pPr lvl="1"/>
            <a:r>
              <a:rPr lang="fr-FR" sz="2000" dirty="0">
                <a:solidFill>
                  <a:srgbClr val="FFFFFF"/>
                </a:solidFill>
              </a:rPr>
              <a:t>Phase d’équilibre (</a:t>
            </a:r>
            <a:r>
              <a:rPr lang="fr-FR" sz="2000" dirty="0" err="1">
                <a:solidFill>
                  <a:srgbClr val="FFFFFF"/>
                </a:solidFill>
              </a:rPr>
              <a:t>immuno-editing</a:t>
            </a:r>
            <a:r>
              <a:rPr lang="fr-FR" sz="2000" dirty="0">
                <a:solidFill>
                  <a:srgbClr val="FFFFFF"/>
                </a:solidFill>
              </a:rPr>
              <a:t>)</a:t>
            </a:r>
          </a:p>
          <a:p>
            <a:pPr lvl="1"/>
            <a:endParaRPr lang="fr-FR" sz="2000" dirty="0">
              <a:solidFill>
                <a:srgbClr val="FFFFFF"/>
              </a:solidFill>
            </a:endParaRPr>
          </a:p>
          <a:p>
            <a:pPr lvl="1"/>
            <a:r>
              <a:rPr lang="fr-FR" sz="2000" dirty="0">
                <a:solidFill>
                  <a:srgbClr val="FFFFFF"/>
                </a:solidFill>
              </a:rPr>
              <a:t>Phase d’</a:t>
            </a:r>
            <a:r>
              <a:rPr lang="fr-FR" sz="2000" dirty="0" err="1">
                <a:solidFill>
                  <a:srgbClr val="FFFFFF"/>
                </a:solidFill>
              </a:rPr>
              <a:t>echappement</a:t>
            </a:r>
            <a:r>
              <a:rPr lang="fr-FR" sz="2000" dirty="0">
                <a:solidFill>
                  <a:srgbClr val="FFFFFF"/>
                </a:solidFill>
              </a:rPr>
              <a:t> (</a:t>
            </a:r>
            <a:r>
              <a:rPr lang="fr-FR" sz="2000" dirty="0" err="1">
                <a:solidFill>
                  <a:srgbClr val="FFFFFF"/>
                </a:solidFill>
              </a:rPr>
              <a:t>immuno-echapement</a:t>
            </a:r>
            <a:r>
              <a:rPr lang="fr-FR" sz="2000" dirty="0">
                <a:solidFill>
                  <a:srgbClr val="FFFFFF"/>
                </a:solidFill>
              </a:rPr>
              <a:t>)</a:t>
            </a:r>
          </a:p>
        </p:txBody>
      </p:sp>
      <p:pic>
        <p:nvPicPr>
          <p:cNvPr id="5" name="Image 4">
            <a:extLst>
              <a:ext uri="{FF2B5EF4-FFF2-40B4-BE49-F238E27FC236}">
                <a16:creationId xmlns:a16="http://schemas.microsoft.com/office/drawing/2014/main" xmlns="" id="{18960089-CE39-6670-6116-57454F4C0091}"/>
              </a:ext>
            </a:extLst>
          </p:cNvPr>
          <p:cNvPicPr>
            <a:picLocks noChangeAspect="1"/>
          </p:cNvPicPr>
          <p:nvPr/>
        </p:nvPicPr>
        <p:blipFill>
          <a:blip r:embed="rId2"/>
          <a:stretch>
            <a:fillRect/>
          </a:stretch>
        </p:blipFill>
        <p:spPr>
          <a:xfrm>
            <a:off x="6190797" y="2627151"/>
            <a:ext cx="5163003" cy="2731957"/>
          </a:xfrm>
          <a:prstGeom prst="rect">
            <a:avLst/>
          </a:prstGeom>
        </p:spPr>
      </p:pic>
    </p:spTree>
    <p:extLst>
      <p:ext uri="{BB962C8B-B14F-4D97-AF65-F5344CB8AC3E}">
        <p14:creationId xmlns:p14="http://schemas.microsoft.com/office/powerpoint/2010/main" val="23585140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CB9D261D-E0E3-70D0-8215-644F292C2812}"/>
              </a:ext>
            </a:extLst>
          </p:cNvPr>
          <p:cNvSpPr>
            <a:spLocks noGrp="1"/>
          </p:cNvSpPr>
          <p:nvPr>
            <p:ph type="title"/>
          </p:nvPr>
        </p:nvSpPr>
        <p:spPr/>
        <p:txBody>
          <a:bodyPr/>
          <a:lstStyle/>
          <a:p>
            <a:r>
              <a:rPr lang="fr-FR" dirty="0"/>
              <a:t>Cancer de la sphère digestive</a:t>
            </a:r>
          </a:p>
        </p:txBody>
      </p:sp>
      <p:sp>
        <p:nvSpPr>
          <p:cNvPr id="3" name="Espace réservé du contenu 2">
            <a:extLst>
              <a:ext uri="{FF2B5EF4-FFF2-40B4-BE49-F238E27FC236}">
                <a16:creationId xmlns:a16="http://schemas.microsoft.com/office/drawing/2014/main" xmlns="" id="{22E0E708-0474-517E-6A8A-747E8FD1E354}"/>
              </a:ext>
            </a:extLst>
          </p:cNvPr>
          <p:cNvSpPr>
            <a:spLocks noGrp="1"/>
          </p:cNvSpPr>
          <p:nvPr>
            <p:ph idx="1"/>
          </p:nvPr>
        </p:nvSpPr>
        <p:spPr>
          <a:xfrm>
            <a:off x="838200" y="1825625"/>
            <a:ext cx="7374308" cy="4351338"/>
          </a:xfrm>
        </p:spPr>
        <p:txBody>
          <a:bodyPr>
            <a:normAutofit fontScale="85000" lnSpcReduction="20000"/>
          </a:bodyPr>
          <a:lstStyle/>
          <a:p>
            <a:r>
              <a:rPr lang="fr-FR" dirty="0" err="1"/>
              <a:t>Oesogastrique</a:t>
            </a:r>
            <a:endParaRPr lang="fr-FR" dirty="0"/>
          </a:p>
          <a:p>
            <a:pPr lvl="1"/>
            <a:r>
              <a:rPr lang="fr-FR" dirty="0"/>
              <a:t>Depuis le 23/03/22</a:t>
            </a:r>
          </a:p>
          <a:p>
            <a:pPr lvl="2"/>
            <a:r>
              <a:rPr lang="fr-FR" b="1" dirty="0">
                <a:highlight>
                  <a:srgbClr val="FFFF00"/>
                </a:highlight>
                <a:latin typeface="Arial" panose="020B0604020202020204" pitchFamily="34" charset="0"/>
              </a:rPr>
              <a:t>OPDIVO (</a:t>
            </a:r>
            <a:r>
              <a:rPr lang="fr-FR" b="1" dirty="0" err="1">
                <a:highlight>
                  <a:srgbClr val="FFFF00"/>
                </a:highlight>
                <a:latin typeface="Arial" panose="020B0604020202020204" pitchFamily="34" charset="0"/>
              </a:rPr>
              <a:t>nivolumab</a:t>
            </a:r>
            <a:r>
              <a:rPr lang="fr-FR" b="1" dirty="0">
                <a:highlight>
                  <a:srgbClr val="FFFF00"/>
                </a:highlight>
                <a:latin typeface="Arial" panose="020B0604020202020204" pitchFamily="34" charset="0"/>
              </a:rPr>
              <a:t>) </a:t>
            </a:r>
            <a:r>
              <a:rPr lang="fr-FR" b="1" dirty="0">
                <a:latin typeface="Arial" panose="020B0604020202020204" pitchFamily="34" charset="0"/>
              </a:rPr>
              <a:t>en association à une </a:t>
            </a:r>
            <a:r>
              <a:rPr lang="fr-FR" b="1" dirty="0" err="1">
                <a:latin typeface="Arial" panose="020B0604020202020204" pitchFamily="34" charset="0"/>
              </a:rPr>
              <a:t>chimiothérapie</a:t>
            </a:r>
            <a:r>
              <a:rPr lang="fr-FR" b="1" dirty="0">
                <a:latin typeface="Arial" panose="020B0604020202020204" pitchFamily="34" charset="0"/>
              </a:rPr>
              <a:t> à base de </a:t>
            </a:r>
            <a:r>
              <a:rPr lang="fr-FR" b="1" dirty="0" err="1">
                <a:latin typeface="Arial" panose="020B0604020202020204" pitchFamily="34" charset="0"/>
              </a:rPr>
              <a:t>fluoropyrimidine</a:t>
            </a:r>
            <a:r>
              <a:rPr lang="fr-FR" b="1" dirty="0">
                <a:latin typeface="Arial" panose="020B0604020202020204" pitchFamily="34" charset="0"/>
              </a:rPr>
              <a:t> et de sels de platine, est un </a:t>
            </a:r>
            <a:r>
              <a:rPr lang="fr-FR" b="1" dirty="0">
                <a:highlight>
                  <a:srgbClr val="FFFF00"/>
                </a:highlight>
                <a:latin typeface="Arial" panose="020B0604020202020204" pitchFamily="34" charset="0"/>
              </a:rPr>
              <a:t>traitement de </a:t>
            </a:r>
            <a:r>
              <a:rPr lang="fr-FR" b="1" dirty="0" err="1">
                <a:highlight>
                  <a:srgbClr val="FFFF00"/>
                </a:highlight>
                <a:latin typeface="Arial" panose="020B0604020202020204" pitchFamily="34" charset="0"/>
              </a:rPr>
              <a:t>première</a:t>
            </a:r>
            <a:r>
              <a:rPr lang="fr-FR" b="1" dirty="0">
                <a:highlight>
                  <a:srgbClr val="FFFF00"/>
                </a:highlight>
                <a:latin typeface="Arial" panose="020B0604020202020204" pitchFamily="34" charset="0"/>
              </a:rPr>
              <a:t> ligne </a:t>
            </a:r>
            <a:r>
              <a:rPr lang="fr-FR" b="1" dirty="0">
                <a:latin typeface="Arial" panose="020B0604020202020204" pitchFamily="34" charset="0"/>
              </a:rPr>
              <a:t>chez les patients adultes atteints d’un </a:t>
            </a:r>
            <a:r>
              <a:rPr lang="fr-FR" b="1" dirty="0" err="1">
                <a:highlight>
                  <a:srgbClr val="FFFF00"/>
                </a:highlight>
                <a:latin typeface="Arial" panose="020B0604020202020204" pitchFamily="34" charset="0"/>
              </a:rPr>
              <a:t>adénocarcinome</a:t>
            </a:r>
            <a:r>
              <a:rPr lang="fr-FR" b="1" dirty="0">
                <a:highlight>
                  <a:srgbClr val="FFFF00"/>
                </a:highlight>
                <a:latin typeface="Arial" panose="020B0604020202020204" pitchFamily="34" charset="0"/>
              </a:rPr>
              <a:t> gastrique, de la jonction </a:t>
            </a:r>
            <a:r>
              <a:rPr lang="fr-FR" b="1" dirty="0" err="1">
                <a:highlight>
                  <a:srgbClr val="FFFF00"/>
                </a:highlight>
                <a:latin typeface="Arial" panose="020B0604020202020204" pitchFamily="34" charset="0"/>
              </a:rPr>
              <a:t>œso-gastrique</a:t>
            </a:r>
            <a:r>
              <a:rPr lang="fr-FR" b="1" dirty="0">
                <a:highlight>
                  <a:srgbClr val="FFFF00"/>
                </a:highlight>
                <a:latin typeface="Arial" panose="020B0604020202020204" pitchFamily="34" charset="0"/>
              </a:rPr>
              <a:t> ou de l’œsophage avancé ou </a:t>
            </a:r>
            <a:r>
              <a:rPr lang="fr-FR" b="1" dirty="0" err="1">
                <a:highlight>
                  <a:srgbClr val="FFFF00"/>
                </a:highlight>
                <a:latin typeface="Arial" panose="020B0604020202020204" pitchFamily="34" charset="0"/>
              </a:rPr>
              <a:t>métastatique</a:t>
            </a:r>
            <a:r>
              <a:rPr lang="fr-FR" b="1" dirty="0">
                <a:latin typeface="Arial" panose="020B0604020202020204" pitchFamily="34" charset="0"/>
              </a:rPr>
              <a:t>, HER-2 </a:t>
            </a:r>
            <a:r>
              <a:rPr lang="fr-FR" b="1" dirty="0" err="1">
                <a:latin typeface="Arial" panose="020B0604020202020204" pitchFamily="34" charset="0"/>
              </a:rPr>
              <a:t>négatif</a:t>
            </a:r>
            <a:r>
              <a:rPr lang="fr-FR" b="1" dirty="0">
                <a:latin typeface="Arial" panose="020B0604020202020204" pitchFamily="34" charset="0"/>
              </a:rPr>
              <a:t>, dont les tumeurs expriment PD-L1 avec un score positif combiné (</a:t>
            </a:r>
            <a:r>
              <a:rPr lang="fr-FR" b="1" dirty="0" err="1">
                <a:latin typeface="Arial" panose="020B0604020202020204" pitchFamily="34" charset="0"/>
              </a:rPr>
              <a:t>Combined</a:t>
            </a:r>
            <a:r>
              <a:rPr lang="fr-FR" b="1" dirty="0">
                <a:latin typeface="Arial" panose="020B0604020202020204" pitchFamily="34" charset="0"/>
              </a:rPr>
              <a:t> Positive Score : </a:t>
            </a:r>
            <a:r>
              <a:rPr lang="fr-FR" b="1" dirty="0">
                <a:highlight>
                  <a:srgbClr val="FFFF00"/>
                </a:highlight>
                <a:latin typeface="Arial" panose="020B0604020202020204" pitchFamily="34" charset="0"/>
              </a:rPr>
              <a:t>CPS) ≥ 5. </a:t>
            </a:r>
            <a:endParaRPr lang="fr-FR" dirty="0">
              <a:highlight>
                <a:srgbClr val="FFFF00"/>
              </a:highlight>
            </a:endParaRPr>
          </a:p>
          <a:p>
            <a:pPr lvl="1"/>
            <a:endParaRPr lang="fr-FR" dirty="0"/>
          </a:p>
          <a:p>
            <a:pPr lvl="1"/>
            <a:r>
              <a:rPr lang="fr-FR" dirty="0"/>
              <a:t>Depuis le 15/12/21</a:t>
            </a:r>
          </a:p>
          <a:p>
            <a:pPr lvl="2"/>
            <a:r>
              <a:rPr lang="fr-FR" b="1" dirty="0">
                <a:highlight>
                  <a:srgbClr val="FFFF00"/>
                </a:highlight>
              </a:rPr>
              <a:t>KEYTRUDA (pembrolizumab) </a:t>
            </a:r>
            <a:r>
              <a:rPr lang="fr-FR" b="1" dirty="0"/>
              <a:t>en association à une </a:t>
            </a:r>
            <a:r>
              <a:rPr lang="fr-FR" b="1" dirty="0" err="1"/>
              <a:t>chimiothérapie</a:t>
            </a:r>
            <a:r>
              <a:rPr lang="fr-FR" b="1" dirty="0"/>
              <a:t> à base de sels de platine et de </a:t>
            </a:r>
            <a:r>
              <a:rPr lang="fr-FR" b="1" dirty="0" err="1"/>
              <a:t>fluoropyrimidine</a:t>
            </a:r>
            <a:r>
              <a:rPr lang="fr-FR" b="1" dirty="0"/>
              <a:t> est un </a:t>
            </a:r>
            <a:r>
              <a:rPr lang="fr-FR" b="1" dirty="0">
                <a:highlight>
                  <a:srgbClr val="FFFF00"/>
                </a:highlight>
              </a:rPr>
              <a:t>traitement de </a:t>
            </a:r>
            <a:r>
              <a:rPr lang="fr-FR" b="1" dirty="0" err="1">
                <a:highlight>
                  <a:srgbClr val="FFFF00"/>
                </a:highlight>
              </a:rPr>
              <a:t>première</a:t>
            </a:r>
            <a:r>
              <a:rPr lang="fr-FR" b="1" dirty="0">
                <a:highlight>
                  <a:srgbClr val="FFFF00"/>
                </a:highlight>
              </a:rPr>
              <a:t> ligne </a:t>
            </a:r>
            <a:r>
              <a:rPr lang="fr-FR" b="1" dirty="0"/>
              <a:t>chez les patients atteints d'un </a:t>
            </a:r>
            <a:r>
              <a:rPr lang="fr-FR" b="1" dirty="0">
                <a:highlight>
                  <a:srgbClr val="FFFF00"/>
                </a:highlight>
              </a:rPr>
              <a:t>cancer de l'œsophage</a:t>
            </a:r>
            <a:r>
              <a:rPr lang="fr-FR" b="1" dirty="0"/>
              <a:t>, ou d'un </a:t>
            </a:r>
            <a:r>
              <a:rPr lang="fr-FR" b="1" dirty="0" err="1"/>
              <a:t>adénocarcinome</a:t>
            </a:r>
            <a:r>
              <a:rPr lang="fr-FR" b="1" dirty="0"/>
              <a:t> de la jonction gastro-œsophagienne HER-2 </a:t>
            </a:r>
            <a:r>
              <a:rPr lang="fr-FR" b="1" dirty="0" err="1"/>
              <a:t>négatif</a:t>
            </a:r>
            <a:r>
              <a:rPr lang="fr-FR" b="1" dirty="0"/>
              <a:t> uniquement de type I (classification </a:t>
            </a:r>
            <a:r>
              <a:rPr lang="fr-FR" b="1" dirty="0" err="1"/>
              <a:t>Siewert</a:t>
            </a:r>
            <a:r>
              <a:rPr lang="fr-FR" b="1" dirty="0"/>
              <a:t>), localement </a:t>
            </a:r>
            <a:r>
              <a:rPr lang="fr-FR" b="1" dirty="0" err="1"/>
              <a:t>avancés</a:t>
            </a:r>
            <a:r>
              <a:rPr lang="fr-FR" b="1" dirty="0"/>
              <a:t> non </a:t>
            </a:r>
            <a:r>
              <a:rPr lang="fr-FR" b="1" dirty="0" err="1"/>
              <a:t>résécables</a:t>
            </a:r>
            <a:r>
              <a:rPr lang="fr-FR" b="1" dirty="0"/>
              <a:t> ou </a:t>
            </a:r>
            <a:r>
              <a:rPr lang="fr-FR" b="1" dirty="0" err="1"/>
              <a:t>métastatiques</a:t>
            </a:r>
            <a:r>
              <a:rPr lang="fr-FR" b="1" dirty="0"/>
              <a:t>, dont les tumeurs expriment PD-L1 avec un </a:t>
            </a:r>
            <a:r>
              <a:rPr lang="fr-FR" b="1" dirty="0">
                <a:highlight>
                  <a:srgbClr val="FFFF00"/>
                </a:highlight>
              </a:rPr>
              <a:t>CPS ≥ 10. </a:t>
            </a:r>
            <a:endParaRPr lang="fr-FR" dirty="0">
              <a:highlight>
                <a:srgbClr val="FFFF00"/>
              </a:highlight>
            </a:endParaRPr>
          </a:p>
          <a:p>
            <a:pPr lvl="2"/>
            <a:endParaRPr lang="fr-FR" dirty="0"/>
          </a:p>
          <a:p>
            <a:pPr lvl="1"/>
            <a:endParaRPr lang="fr-FR" dirty="0"/>
          </a:p>
        </p:txBody>
      </p:sp>
      <p:pic>
        <p:nvPicPr>
          <p:cNvPr id="4" name="Image 3">
            <a:extLst>
              <a:ext uri="{FF2B5EF4-FFF2-40B4-BE49-F238E27FC236}">
                <a16:creationId xmlns:a16="http://schemas.microsoft.com/office/drawing/2014/main" xmlns="" id="{57335734-28C9-0FB7-FEEF-CCC4E3693313}"/>
              </a:ext>
            </a:extLst>
          </p:cNvPr>
          <p:cNvPicPr>
            <a:picLocks noChangeAspect="1"/>
          </p:cNvPicPr>
          <p:nvPr/>
        </p:nvPicPr>
        <p:blipFill>
          <a:blip r:embed="rId3"/>
          <a:stretch>
            <a:fillRect/>
          </a:stretch>
        </p:blipFill>
        <p:spPr>
          <a:xfrm>
            <a:off x="8953500" y="821317"/>
            <a:ext cx="2832100" cy="2520089"/>
          </a:xfrm>
          <a:prstGeom prst="rect">
            <a:avLst/>
          </a:prstGeom>
        </p:spPr>
      </p:pic>
      <p:pic>
        <p:nvPicPr>
          <p:cNvPr id="5" name="Image 4">
            <a:extLst>
              <a:ext uri="{FF2B5EF4-FFF2-40B4-BE49-F238E27FC236}">
                <a16:creationId xmlns:a16="http://schemas.microsoft.com/office/drawing/2014/main" xmlns="" id="{AD1103A5-07D6-48D7-229A-40EC6B21388E}"/>
              </a:ext>
            </a:extLst>
          </p:cNvPr>
          <p:cNvPicPr>
            <a:picLocks noChangeAspect="1"/>
          </p:cNvPicPr>
          <p:nvPr/>
        </p:nvPicPr>
        <p:blipFill>
          <a:blip r:embed="rId4"/>
          <a:stretch>
            <a:fillRect/>
          </a:stretch>
        </p:blipFill>
        <p:spPr>
          <a:xfrm>
            <a:off x="8747947" y="3926468"/>
            <a:ext cx="3243206" cy="1839333"/>
          </a:xfrm>
          <a:prstGeom prst="rect">
            <a:avLst/>
          </a:prstGeom>
        </p:spPr>
      </p:pic>
      <p:sp>
        <p:nvSpPr>
          <p:cNvPr id="7" name="ZoneTexte 6">
            <a:extLst>
              <a:ext uri="{FF2B5EF4-FFF2-40B4-BE49-F238E27FC236}">
                <a16:creationId xmlns:a16="http://schemas.microsoft.com/office/drawing/2014/main" xmlns="" id="{15D24CED-110F-6E67-DEAD-AADEEA10388A}"/>
              </a:ext>
            </a:extLst>
          </p:cNvPr>
          <p:cNvSpPr txBox="1"/>
          <p:nvPr/>
        </p:nvSpPr>
        <p:spPr>
          <a:xfrm>
            <a:off x="9016289" y="5765801"/>
            <a:ext cx="2974863" cy="938719"/>
          </a:xfrm>
          <a:prstGeom prst="rect">
            <a:avLst/>
          </a:prstGeom>
          <a:noFill/>
        </p:spPr>
        <p:txBody>
          <a:bodyPr wrap="square">
            <a:spAutoFit/>
          </a:bodyPr>
          <a:lstStyle/>
          <a:p>
            <a:r>
              <a:rPr lang="fr-FR" sz="900" dirty="0">
                <a:effectLst/>
                <a:latin typeface="ArialMT"/>
              </a:rPr>
              <a:t>La </a:t>
            </a:r>
            <a:r>
              <a:rPr lang="fr-FR" sz="900" dirty="0" err="1">
                <a:effectLst/>
                <a:latin typeface="ArialMT"/>
              </a:rPr>
              <a:t>médiane</a:t>
            </a:r>
            <a:r>
              <a:rPr lang="fr-FR" sz="900" dirty="0">
                <a:effectLst/>
                <a:latin typeface="ArialMT"/>
              </a:rPr>
              <a:t> de survie globale a </a:t>
            </a:r>
            <a:r>
              <a:rPr lang="fr-FR" sz="900" dirty="0" err="1">
                <a:effectLst/>
                <a:latin typeface="ArialMT"/>
              </a:rPr>
              <a:t>éte</a:t>
            </a:r>
            <a:r>
              <a:rPr lang="fr-FR" sz="900" dirty="0">
                <a:effectLst/>
                <a:latin typeface="ArialMT"/>
              </a:rPr>
              <a:t>́ de 13,5 mois dans le groupe pembrolizumab + </a:t>
            </a:r>
            <a:r>
              <a:rPr lang="fr-FR" sz="900" dirty="0" err="1">
                <a:effectLst/>
                <a:latin typeface="ArialMT"/>
              </a:rPr>
              <a:t>chimiothérapie</a:t>
            </a:r>
            <a:r>
              <a:rPr lang="fr-FR" sz="900" dirty="0">
                <a:effectLst/>
                <a:latin typeface="ArialMT"/>
              </a:rPr>
              <a:t> versus 9,4 mois dans le groupe </a:t>
            </a:r>
            <a:r>
              <a:rPr lang="fr-FR" sz="900" dirty="0" err="1">
                <a:effectLst/>
                <a:latin typeface="ArialMT"/>
              </a:rPr>
              <a:t>chimiothérapie</a:t>
            </a:r>
            <a:r>
              <a:rPr lang="fr-FR" sz="900" dirty="0">
                <a:effectLst/>
                <a:latin typeface="ArialMT"/>
              </a:rPr>
              <a:t> seule, </a:t>
            </a:r>
            <a:r>
              <a:rPr lang="fr-FR" sz="900" b="1" dirty="0">
                <a:effectLst/>
                <a:latin typeface="Arial" panose="020B0604020202020204" pitchFamily="34" charset="0"/>
              </a:rPr>
              <a:t>soit un gain absolu de + 4,1 mois </a:t>
            </a:r>
            <a:r>
              <a:rPr lang="fr-FR" sz="900" dirty="0">
                <a:effectLst/>
                <a:latin typeface="ArialMT"/>
              </a:rPr>
              <a:t>en faveur de pembrolizumab en association à la </a:t>
            </a:r>
            <a:r>
              <a:rPr lang="fr-FR" sz="900" dirty="0" err="1">
                <a:effectLst/>
                <a:latin typeface="ArialMT"/>
              </a:rPr>
              <a:t>chimiothérapie</a:t>
            </a:r>
            <a:r>
              <a:rPr lang="fr-FR" sz="900" dirty="0">
                <a:effectLst/>
                <a:latin typeface="ArialMT"/>
              </a:rPr>
              <a:t>, HR = 0,62 ; IC</a:t>
            </a:r>
            <a:r>
              <a:rPr lang="fr-FR" sz="100" dirty="0">
                <a:effectLst/>
                <a:latin typeface="ArialMT"/>
              </a:rPr>
              <a:t>95% </a:t>
            </a:r>
            <a:r>
              <a:rPr lang="fr-FR" sz="900" dirty="0">
                <a:effectLst/>
                <a:latin typeface="ArialMT"/>
              </a:rPr>
              <a:t>: [0,49 ; 0,78], </a:t>
            </a:r>
            <a:endParaRPr lang="fr-FR" sz="900" dirty="0"/>
          </a:p>
        </p:txBody>
      </p:sp>
    </p:spTree>
    <p:extLst>
      <p:ext uri="{BB962C8B-B14F-4D97-AF65-F5344CB8AC3E}">
        <p14:creationId xmlns:p14="http://schemas.microsoft.com/office/powerpoint/2010/main" val="15245226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7">
            <a:extLst>
              <a:ext uri="{FF2B5EF4-FFF2-40B4-BE49-F238E27FC236}">
                <a16:creationId xmlns:a16="http://schemas.microsoft.com/office/drawing/2014/main" xmlns="" id="{081EA652-8C6A-4E69-BEB9-1708094745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Triangle 9">
            <a:extLst>
              <a:ext uri="{FF2B5EF4-FFF2-40B4-BE49-F238E27FC236}">
                <a16:creationId xmlns:a16="http://schemas.microsoft.com/office/drawing/2014/main" xmlns="" id="{5298780A-33B9-4EA2-8F67-DE68AD62841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1">
            <a:extLst>
              <a:ext uri="{FF2B5EF4-FFF2-40B4-BE49-F238E27FC236}">
                <a16:creationId xmlns:a16="http://schemas.microsoft.com/office/drawing/2014/main" xmlns="" id="{7F488E8B-4E1E-4402-8935-D4E6C02615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xmlns="" id="{37E9EF3B-9586-3177-BC37-E9A3B49FBDCD}"/>
              </a:ext>
            </a:extLst>
          </p:cNvPr>
          <p:cNvSpPr>
            <a:spLocks noGrp="1"/>
          </p:cNvSpPr>
          <p:nvPr>
            <p:ph type="title"/>
          </p:nvPr>
        </p:nvSpPr>
        <p:spPr>
          <a:xfrm>
            <a:off x="1075767" y="1188637"/>
            <a:ext cx="2988234" cy="4480726"/>
          </a:xfrm>
        </p:spPr>
        <p:txBody>
          <a:bodyPr>
            <a:normAutofit/>
          </a:bodyPr>
          <a:lstStyle/>
          <a:p>
            <a:pPr algn="r"/>
            <a:r>
              <a:rPr lang="fr-FR" sz="6100"/>
              <a:t>Cancer de la sphère digestive</a:t>
            </a:r>
          </a:p>
        </p:txBody>
      </p:sp>
      <p:cxnSp>
        <p:nvCxnSpPr>
          <p:cNvPr id="14" name="Straight Connector 13">
            <a:extLst>
              <a:ext uri="{FF2B5EF4-FFF2-40B4-BE49-F238E27FC236}">
                <a16:creationId xmlns:a16="http://schemas.microsoft.com/office/drawing/2014/main" xmlns="" id="{23AAC9B5-8015-485C-ACF9-A750390E9A56}"/>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Espace réservé du contenu 2">
            <a:extLst>
              <a:ext uri="{FF2B5EF4-FFF2-40B4-BE49-F238E27FC236}">
                <a16:creationId xmlns:a16="http://schemas.microsoft.com/office/drawing/2014/main" xmlns="" id="{69D4561A-9557-CEDE-8B88-E858DF494534}"/>
              </a:ext>
            </a:extLst>
          </p:cNvPr>
          <p:cNvSpPr>
            <a:spLocks noGrp="1"/>
          </p:cNvSpPr>
          <p:nvPr>
            <p:ph idx="1"/>
          </p:nvPr>
        </p:nvSpPr>
        <p:spPr>
          <a:xfrm>
            <a:off x="5255260" y="1648870"/>
            <a:ext cx="4702848" cy="3560260"/>
          </a:xfrm>
        </p:spPr>
        <p:txBody>
          <a:bodyPr anchor="ctr">
            <a:normAutofit/>
          </a:bodyPr>
          <a:lstStyle/>
          <a:p>
            <a:pPr>
              <a:buFont typeface="Courier New" panose="02070309020205020404" pitchFamily="49" charset="0"/>
              <a:buChar char="o"/>
            </a:pPr>
            <a:r>
              <a:rPr lang="fr-FR" sz="1900" dirty="0"/>
              <a:t>Colon</a:t>
            </a:r>
          </a:p>
          <a:p>
            <a:pPr lvl="1">
              <a:buFont typeface="Courier New" panose="02070309020205020404" pitchFamily="49" charset="0"/>
              <a:buChar char="o"/>
            </a:pPr>
            <a:r>
              <a:rPr lang="fr-FR" sz="1900" dirty="0"/>
              <a:t>Pour les tumeurs MSI (5% des K CCR métastatiques)</a:t>
            </a:r>
          </a:p>
          <a:p>
            <a:pPr lvl="1">
              <a:buFont typeface="Courier New" panose="02070309020205020404" pitchFamily="49" charset="0"/>
              <a:buChar char="o"/>
            </a:pPr>
            <a:r>
              <a:rPr lang="fr-FR" sz="1900" dirty="0"/>
              <a:t>Pembrolizumab en monothérapie</a:t>
            </a:r>
          </a:p>
          <a:p>
            <a:pPr>
              <a:buFont typeface="Courier New" panose="02070309020205020404" pitchFamily="49" charset="0"/>
              <a:buChar char="o"/>
            </a:pPr>
            <a:r>
              <a:rPr lang="fr-FR" sz="1900" dirty="0"/>
              <a:t>CHC</a:t>
            </a:r>
          </a:p>
          <a:p>
            <a:pPr lvl="1">
              <a:buFont typeface="Courier New" panose="02070309020205020404" pitchFamily="49" charset="0"/>
              <a:buChar char="o"/>
            </a:pPr>
            <a:r>
              <a:rPr lang="fr-FR" sz="1900" dirty="0"/>
              <a:t>1° ligne</a:t>
            </a:r>
          </a:p>
          <a:p>
            <a:pPr lvl="1">
              <a:buFont typeface="Courier New" panose="02070309020205020404" pitchFamily="49" charset="0"/>
              <a:buChar char="o"/>
            </a:pPr>
            <a:r>
              <a:rPr lang="fr-FR" sz="1900" dirty="0" err="1"/>
              <a:t>Atezolizumab</a:t>
            </a:r>
            <a:r>
              <a:rPr lang="fr-FR" sz="1900" dirty="0"/>
              <a:t> + </a:t>
            </a:r>
            <a:r>
              <a:rPr lang="fr-FR" sz="1900" dirty="0" err="1"/>
              <a:t>bevacizumab</a:t>
            </a:r>
            <a:endParaRPr lang="fr-FR" sz="1900" dirty="0"/>
          </a:p>
          <a:p>
            <a:pPr>
              <a:buFont typeface="Courier New" panose="02070309020205020404" pitchFamily="49" charset="0"/>
              <a:buChar char="o"/>
            </a:pPr>
            <a:r>
              <a:rPr lang="fr-FR" sz="1900" dirty="0"/>
              <a:t>Voies biliaires</a:t>
            </a:r>
          </a:p>
          <a:p>
            <a:pPr lvl="1">
              <a:buFont typeface="Courier New" panose="02070309020205020404" pitchFamily="49" charset="0"/>
              <a:buChar char="o"/>
            </a:pPr>
            <a:r>
              <a:rPr lang="fr-FR" sz="1900" dirty="0" err="1"/>
              <a:t>Bavencio</a:t>
            </a:r>
            <a:r>
              <a:rPr lang="fr-FR" sz="1900" dirty="0"/>
              <a:t> en association à la chimiothérapie puis en maintenance jusqu’à progression ou toxicité </a:t>
            </a:r>
          </a:p>
        </p:txBody>
      </p:sp>
    </p:spTree>
    <p:extLst>
      <p:ext uri="{BB962C8B-B14F-4D97-AF65-F5344CB8AC3E}">
        <p14:creationId xmlns:p14="http://schemas.microsoft.com/office/powerpoint/2010/main" val="37532549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D009D6D5-DAC2-4A8B-A17A-E206B9012D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xmlns="" id="{3A86AD01-1D4E-6A64-500A-9A991D89FB4B}"/>
              </a:ext>
            </a:extLst>
          </p:cNvPr>
          <p:cNvSpPr>
            <a:spLocks noGrp="1"/>
          </p:cNvSpPr>
          <p:nvPr>
            <p:ph type="title"/>
          </p:nvPr>
        </p:nvSpPr>
        <p:spPr>
          <a:xfrm>
            <a:off x="838201" y="373671"/>
            <a:ext cx="5251316" cy="1807305"/>
          </a:xfrm>
        </p:spPr>
        <p:txBody>
          <a:bodyPr>
            <a:normAutofit/>
          </a:bodyPr>
          <a:lstStyle/>
          <a:p>
            <a:r>
              <a:rPr lang="fr-FR" dirty="0"/>
              <a:t>Cancer gynécologique</a:t>
            </a:r>
          </a:p>
        </p:txBody>
      </p:sp>
      <p:sp>
        <p:nvSpPr>
          <p:cNvPr id="3" name="Espace réservé du contenu 2">
            <a:extLst>
              <a:ext uri="{FF2B5EF4-FFF2-40B4-BE49-F238E27FC236}">
                <a16:creationId xmlns:a16="http://schemas.microsoft.com/office/drawing/2014/main" xmlns="" id="{4387AC41-5FCF-7FBE-2B90-D5C716C47DB3}"/>
              </a:ext>
            </a:extLst>
          </p:cNvPr>
          <p:cNvSpPr>
            <a:spLocks noGrp="1"/>
          </p:cNvSpPr>
          <p:nvPr>
            <p:ph idx="1"/>
          </p:nvPr>
        </p:nvSpPr>
        <p:spPr>
          <a:xfrm>
            <a:off x="838200" y="2333297"/>
            <a:ext cx="4619621" cy="3843666"/>
          </a:xfrm>
        </p:spPr>
        <p:txBody>
          <a:bodyPr>
            <a:normAutofit/>
          </a:bodyPr>
          <a:lstStyle/>
          <a:p>
            <a:r>
              <a:rPr lang="fr-FR" sz="2000" dirty="0"/>
              <a:t>Endomètre</a:t>
            </a:r>
          </a:p>
          <a:p>
            <a:pPr lvl="1"/>
            <a:r>
              <a:rPr lang="fr-FR" sz="1600" dirty="0"/>
              <a:t>Nouveau </a:t>
            </a:r>
            <a:r>
              <a:rPr lang="fr-FR" sz="1600" dirty="0" err="1"/>
              <a:t>ttt</a:t>
            </a:r>
            <a:r>
              <a:rPr lang="fr-FR" sz="1600" dirty="0"/>
              <a:t> après 30 ANS</a:t>
            </a:r>
          </a:p>
          <a:p>
            <a:pPr lvl="1"/>
            <a:r>
              <a:rPr lang="fr-FR" sz="1600" dirty="0">
                <a:highlight>
                  <a:srgbClr val="FFFF00"/>
                </a:highlight>
              </a:rPr>
              <a:t>Association pembrolizumab et </a:t>
            </a:r>
            <a:r>
              <a:rPr lang="fr-FR" sz="1600" dirty="0" err="1">
                <a:highlight>
                  <a:srgbClr val="FFFF00"/>
                </a:highlight>
              </a:rPr>
              <a:t>lenvatinib</a:t>
            </a:r>
            <a:r>
              <a:rPr lang="fr-FR" sz="1600" dirty="0">
                <a:highlight>
                  <a:srgbClr val="FFFF00"/>
                </a:highlight>
              </a:rPr>
              <a:t> </a:t>
            </a:r>
            <a:r>
              <a:rPr lang="fr-FR" sz="1600" dirty="0"/>
              <a:t>en cas de récidive après une première ligne de chimiothérapie: </a:t>
            </a:r>
            <a:r>
              <a:rPr lang="fr-FR" sz="1600" dirty="0">
                <a:highlight>
                  <a:srgbClr val="FFFF00"/>
                </a:highlight>
              </a:rPr>
              <a:t>diminution de 38% du risque de décès</a:t>
            </a:r>
            <a:r>
              <a:rPr lang="fr-FR" sz="1600" dirty="0"/>
              <a:t>, pour la première fois la médiane de survie dépasse un an</a:t>
            </a:r>
          </a:p>
          <a:p>
            <a:pPr lvl="1"/>
            <a:endParaRPr lang="fr-FR" sz="2000" dirty="0"/>
          </a:p>
          <a:p>
            <a:r>
              <a:rPr lang="fr-FR" sz="2000" dirty="0"/>
              <a:t>Col en première ligne si CPS &gt;1</a:t>
            </a:r>
          </a:p>
          <a:p>
            <a:pPr lvl="1"/>
            <a:r>
              <a:rPr lang="fr-FR" sz="1600" dirty="0"/>
              <a:t>Pembrolizumab + CT +/- </a:t>
            </a:r>
            <a:r>
              <a:rPr lang="fr-FR" sz="1600" dirty="0" err="1"/>
              <a:t>beva</a:t>
            </a:r>
            <a:endParaRPr lang="fr-FR" sz="1600" dirty="0"/>
          </a:p>
          <a:p>
            <a:pPr lvl="1"/>
            <a:r>
              <a:rPr lang="fr-FR" sz="1600" dirty="0"/>
              <a:t>Survie médiane 16 mois vs NA</a:t>
            </a:r>
          </a:p>
          <a:p>
            <a:endParaRPr lang="fr-FR" sz="2000" dirty="0"/>
          </a:p>
        </p:txBody>
      </p:sp>
      <p:pic>
        <p:nvPicPr>
          <p:cNvPr id="4" name="Image 3">
            <a:extLst>
              <a:ext uri="{FF2B5EF4-FFF2-40B4-BE49-F238E27FC236}">
                <a16:creationId xmlns:a16="http://schemas.microsoft.com/office/drawing/2014/main" xmlns="" id="{5365FB2A-9ADD-CD88-2A4C-26C43EBA096B}"/>
              </a:ext>
            </a:extLst>
          </p:cNvPr>
          <p:cNvPicPr>
            <a:picLocks noChangeAspect="1"/>
          </p:cNvPicPr>
          <p:nvPr/>
        </p:nvPicPr>
        <p:blipFill rotWithShape="1">
          <a:blip r:embed="rId3"/>
          <a:srcRect l="22638" r="633"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pic>
        <p:nvPicPr>
          <p:cNvPr id="5" name="Image 4">
            <a:extLst>
              <a:ext uri="{FF2B5EF4-FFF2-40B4-BE49-F238E27FC236}">
                <a16:creationId xmlns:a16="http://schemas.microsoft.com/office/drawing/2014/main" xmlns="" id="{306A9ABE-9D50-9011-9328-A2AF4B6BAD43}"/>
              </a:ext>
            </a:extLst>
          </p:cNvPr>
          <p:cNvPicPr>
            <a:picLocks noChangeAspect="1"/>
          </p:cNvPicPr>
          <p:nvPr/>
        </p:nvPicPr>
        <p:blipFill>
          <a:blip r:embed="rId4"/>
          <a:stretch>
            <a:fillRect/>
          </a:stretch>
        </p:blipFill>
        <p:spPr>
          <a:xfrm>
            <a:off x="4452502" y="4472286"/>
            <a:ext cx="3020568" cy="1765318"/>
          </a:xfrm>
          <a:prstGeom prst="rect">
            <a:avLst/>
          </a:prstGeom>
        </p:spPr>
      </p:pic>
    </p:spTree>
    <p:extLst>
      <p:ext uri="{BB962C8B-B14F-4D97-AF65-F5344CB8AC3E}">
        <p14:creationId xmlns:p14="http://schemas.microsoft.com/office/powerpoint/2010/main" val="24403932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E35A04CF-97D4-4FF7-B359-C546B1F62E5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999"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xmlns="" id="{1DE7243B-5109-444B-8FAF-7437C66BC0E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0"/>
            <a:ext cx="4421332" cy="6858000"/>
          </a:xfrm>
          <a:custGeom>
            <a:avLst/>
            <a:gdLst>
              <a:gd name="connsiteX0" fmla="*/ 4421332 w 4421332"/>
              <a:gd name="connsiteY0" fmla="*/ 0 h 6858000"/>
              <a:gd name="connsiteX1" fmla="*/ 69075 w 4421332"/>
              <a:gd name="connsiteY1" fmla="*/ 0 h 6858000"/>
              <a:gd name="connsiteX2" fmla="*/ 35131 w 4421332"/>
              <a:gd name="connsiteY2" fmla="*/ 267128 h 6858000"/>
              <a:gd name="connsiteX3" fmla="*/ 0 w 4421332"/>
              <a:gd name="connsiteY3" fmla="*/ 962845 h 6858000"/>
              <a:gd name="connsiteX4" fmla="*/ 3276103 w 4421332"/>
              <a:gd name="connsiteY4" fmla="*/ 6782205 h 6858000"/>
              <a:gd name="connsiteX5" fmla="*/ 3407923 w 4421332"/>
              <a:gd name="connsiteY5" fmla="*/ 6858000 h 6858000"/>
              <a:gd name="connsiteX6" fmla="*/ 4421332 w 4421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1332" h="6858000">
                <a:moveTo>
                  <a:pt x="4421332" y="0"/>
                </a:moveTo>
                <a:lnTo>
                  <a:pt x="69075" y="0"/>
                </a:lnTo>
                <a:lnTo>
                  <a:pt x="35131" y="267128"/>
                </a:lnTo>
                <a:cubicBezTo>
                  <a:pt x="11901" y="495874"/>
                  <a:pt x="0" y="727970"/>
                  <a:pt x="0" y="962845"/>
                </a:cubicBezTo>
                <a:cubicBezTo>
                  <a:pt x="0" y="3429034"/>
                  <a:pt x="1312002" y="5588789"/>
                  <a:pt x="3276103" y="6782205"/>
                </a:cubicBezTo>
                <a:lnTo>
                  <a:pt x="3407923" y="6858000"/>
                </a:lnTo>
                <a:lnTo>
                  <a:pt x="442133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xmlns="" id="{4C5D6221-DA7B-4611-AA26-7D8E349FDE9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4232227" cy="6858000"/>
          </a:xfrm>
          <a:custGeom>
            <a:avLst/>
            <a:gdLst>
              <a:gd name="connsiteX0" fmla="*/ 0 w 4232227"/>
              <a:gd name="connsiteY0" fmla="*/ 0 h 6858000"/>
              <a:gd name="connsiteX1" fmla="*/ 4161853 w 4232227"/>
              <a:gd name="connsiteY1" fmla="*/ 0 h 6858000"/>
              <a:gd name="connsiteX2" fmla="*/ 4197953 w 4232227"/>
              <a:gd name="connsiteY2" fmla="*/ 284091 h 6858000"/>
              <a:gd name="connsiteX3" fmla="*/ 4232227 w 4232227"/>
              <a:gd name="connsiteY3" fmla="*/ 962844 h 6858000"/>
              <a:gd name="connsiteX4" fmla="*/ 758007 w 4232227"/>
              <a:gd name="connsiteY4" fmla="*/ 6800152 h 6858000"/>
              <a:gd name="connsiteX5" fmla="*/ 645060 w 4232227"/>
              <a:gd name="connsiteY5" fmla="*/ 6858000 h 6858000"/>
              <a:gd name="connsiteX6" fmla="*/ 0 w 423222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2227" h="6858000">
                <a:moveTo>
                  <a:pt x="0" y="0"/>
                </a:moveTo>
                <a:lnTo>
                  <a:pt x="4161853" y="0"/>
                </a:lnTo>
                <a:lnTo>
                  <a:pt x="4197953" y="284091"/>
                </a:lnTo>
                <a:cubicBezTo>
                  <a:pt x="4220617" y="507260"/>
                  <a:pt x="4232227" y="733696"/>
                  <a:pt x="4232227" y="962844"/>
                </a:cubicBezTo>
                <a:cubicBezTo>
                  <a:pt x="4232227" y="3483472"/>
                  <a:pt x="2827409" y="5675986"/>
                  <a:pt x="758007" y="6800152"/>
                </a:cubicBezTo>
                <a:lnTo>
                  <a:pt x="645060" y="6858000"/>
                </a:lnTo>
                <a:lnTo>
                  <a:pt x="0" y="6858000"/>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re 4">
            <a:extLst>
              <a:ext uri="{FF2B5EF4-FFF2-40B4-BE49-F238E27FC236}">
                <a16:creationId xmlns:a16="http://schemas.microsoft.com/office/drawing/2014/main" xmlns="" id="{346392D4-2E78-A2C1-B479-77B5C16900A8}"/>
              </a:ext>
            </a:extLst>
          </p:cNvPr>
          <p:cNvSpPr>
            <a:spLocks noGrp="1"/>
          </p:cNvSpPr>
          <p:nvPr>
            <p:ph type="title"/>
          </p:nvPr>
        </p:nvSpPr>
        <p:spPr>
          <a:xfrm>
            <a:off x="804672" y="1412489"/>
            <a:ext cx="2871095" cy="2156621"/>
          </a:xfrm>
        </p:spPr>
        <p:txBody>
          <a:bodyPr anchor="t">
            <a:normAutofit/>
          </a:bodyPr>
          <a:lstStyle/>
          <a:p>
            <a:r>
              <a:rPr lang="fr-FR" sz="2800">
                <a:solidFill>
                  <a:srgbClr val="FFFFFF"/>
                </a:solidFill>
              </a:rPr>
              <a:t>Identifier les patients, une nécessité éthique et économique</a:t>
            </a:r>
          </a:p>
        </p:txBody>
      </p:sp>
      <p:sp>
        <p:nvSpPr>
          <p:cNvPr id="7" name="Espace réservé du contenu 6">
            <a:extLst>
              <a:ext uri="{FF2B5EF4-FFF2-40B4-BE49-F238E27FC236}">
                <a16:creationId xmlns:a16="http://schemas.microsoft.com/office/drawing/2014/main" xmlns="" id="{4FD63321-99ED-85CB-E988-354ABC7489CB}"/>
              </a:ext>
            </a:extLst>
          </p:cNvPr>
          <p:cNvSpPr>
            <a:spLocks noGrp="1"/>
          </p:cNvSpPr>
          <p:nvPr>
            <p:ph sz="half" idx="1"/>
          </p:nvPr>
        </p:nvSpPr>
        <p:spPr>
          <a:xfrm>
            <a:off x="5198993" y="1412489"/>
            <a:ext cx="2926080" cy="4363844"/>
          </a:xfrm>
        </p:spPr>
        <p:txBody>
          <a:bodyPr>
            <a:normAutofit/>
          </a:bodyPr>
          <a:lstStyle/>
          <a:p>
            <a:r>
              <a:rPr lang="fr-FR" sz="2000"/>
              <a:t>Éthique</a:t>
            </a:r>
          </a:p>
          <a:p>
            <a:endParaRPr lang="fr-FR" sz="2000"/>
          </a:p>
          <a:p>
            <a:r>
              <a:rPr lang="fr-FR" sz="2000"/>
              <a:t>En évitant une  perte de chance</a:t>
            </a:r>
          </a:p>
          <a:p>
            <a:r>
              <a:rPr lang="fr-FR" sz="2000"/>
              <a:t>En évitant les toxicités</a:t>
            </a:r>
          </a:p>
        </p:txBody>
      </p:sp>
      <p:sp>
        <p:nvSpPr>
          <p:cNvPr id="8" name="Espace réservé du contenu 7">
            <a:extLst>
              <a:ext uri="{FF2B5EF4-FFF2-40B4-BE49-F238E27FC236}">
                <a16:creationId xmlns:a16="http://schemas.microsoft.com/office/drawing/2014/main" xmlns="" id="{07A44334-98AB-A35B-B9A0-EDDAFB3C0FD8}"/>
              </a:ext>
            </a:extLst>
          </p:cNvPr>
          <p:cNvSpPr>
            <a:spLocks noGrp="1"/>
          </p:cNvSpPr>
          <p:nvPr>
            <p:ph sz="half" idx="2"/>
          </p:nvPr>
        </p:nvSpPr>
        <p:spPr>
          <a:xfrm>
            <a:off x="8451604" y="1412489"/>
            <a:ext cx="2926080" cy="4363844"/>
          </a:xfrm>
        </p:spPr>
        <p:txBody>
          <a:bodyPr>
            <a:normAutofit/>
          </a:bodyPr>
          <a:lstStyle/>
          <a:p>
            <a:r>
              <a:rPr lang="fr-FR" sz="2000"/>
              <a:t>Economique</a:t>
            </a:r>
          </a:p>
          <a:p>
            <a:endParaRPr lang="fr-FR" sz="2000"/>
          </a:p>
          <a:p>
            <a:r>
              <a:rPr lang="fr-FR" sz="2000"/>
              <a:t>Cout de 75000 euros par an pour un patient en IO</a:t>
            </a:r>
          </a:p>
        </p:txBody>
      </p:sp>
    </p:spTree>
    <p:extLst>
      <p:ext uri="{BB962C8B-B14F-4D97-AF65-F5344CB8AC3E}">
        <p14:creationId xmlns:p14="http://schemas.microsoft.com/office/powerpoint/2010/main" val="18049775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xmlns="" id="{8CA06CD6-90CA-4C45-856C-6771339E1E2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21564" y="320040"/>
            <a:ext cx="11548872" cy="6217920"/>
          </a:xfrm>
          <a:prstGeom prst="rect">
            <a:avLst/>
          </a:prstGeom>
          <a:solidFill>
            <a:schemeClr val="tx1">
              <a:alpha val="10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xmlns="" id="{95EA30BA-9737-28BC-D1BC-B892F8C5F352}"/>
              </a:ext>
            </a:extLst>
          </p:cNvPr>
          <p:cNvSpPr>
            <a:spLocks noGrp="1"/>
          </p:cNvSpPr>
          <p:nvPr>
            <p:ph type="title"/>
          </p:nvPr>
        </p:nvSpPr>
        <p:spPr>
          <a:xfrm>
            <a:off x="838200" y="963507"/>
            <a:ext cx="3494362" cy="4930986"/>
          </a:xfrm>
        </p:spPr>
        <p:txBody>
          <a:bodyPr vert="horz" lIns="91440" tIns="45720" rIns="91440" bIns="45720" rtlCol="0" anchor="ctr">
            <a:normAutofit/>
          </a:bodyPr>
          <a:lstStyle/>
          <a:p>
            <a:pPr algn="r"/>
            <a:r>
              <a:rPr lang="en-US" sz="2800" kern="1200">
                <a:solidFill>
                  <a:schemeClr val="accent1"/>
                </a:solidFill>
                <a:latin typeface="+mj-lt"/>
                <a:ea typeface="+mj-ea"/>
                <a:cs typeface="+mj-cs"/>
              </a:rPr>
              <a:t>Prédire la réponse aux immunomodulateurs</a:t>
            </a:r>
          </a:p>
        </p:txBody>
      </p:sp>
      <p:cxnSp>
        <p:nvCxnSpPr>
          <p:cNvPr id="18" name="Straight Connector 17">
            <a:extLst>
              <a:ext uri="{FF2B5EF4-FFF2-40B4-BE49-F238E27FC236}">
                <a16:creationId xmlns:a16="http://schemas.microsoft.com/office/drawing/2014/main" xmlns="" id="{5021601D-2758-4B15-A31C-FDA184C51B3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Espace réservé du contenu 2">
            <a:extLst>
              <a:ext uri="{FF2B5EF4-FFF2-40B4-BE49-F238E27FC236}">
                <a16:creationId xmlns:a16="http://schemas.microsoft.com/office/drawing/2014/main" xmlns="" id="{DAD47DA8-E8CB-1650-12D6-CFBBE24E0ECD}"/>
              </a:ext>
            </a:extLst>
          </p:cNvPr>
          <p:cNvSpPr>
            <a:spLocks noGrp="1"/>
          </p:cNvSpPr>
          <p:nvPr>
            <p:ph idx="1"/>
          </p:nvPr>
        </p:nvSpPr>
        <p:spPr>
          <a:xfrm>
            <a:off x="4976030" y="963507"/>
            <a:ext cx="6250940" cy="4668172"/>
          </a:xfrm>
        </p:spPr>
        <p:txBody>
          <a:bodyPr vert="horz" lIns="91440" tIns="45720" rIns="91440" bIns="45720" rtlCol="0" anchor="b">
            <a:normAutofit/>
          </a:bodyPr>
          <a:lstStyle/>
          <a:p>
            <a:r>
              <a:rPr lang="en-US" sz="2000" dirty="0" err="1"/>
              <a:t>Seul</a:t>
            </a:r>
            <a:r>
              <a:rPr lang="en-US" sz="2000" dirty="0"/>
              <a:t> 20 </a:t>
            </a:r>
            <a:r>
              <a:rPr lang="en-US" sz="2000" dirty="0" err="1"/>
              <a:t>à</a:t>
            </a:r>
            <a:r>
              <a:rPr lang="en-US" sz="2000" dirty="0"/>
              <a:t> 40 % des patients </a:t>
            </a:r>
            <a:r>
              <a:rPr lang="en-US" sz="2000" dirty="0" err="1"/>
              <a:t>répondent</a:t>
            </a:r>
            <a:r>
              <a:rPr lang="en-US" sz="2000" dirty="0"/>
              <a:t> </a:t>
            </a:r>
            <a:r>
              <a:rPr lang="en-US" sz="2000" dirty="0" err="1"/>
              <a:t>à</a:t>
            </a:r>
            <a:r>
              <a:rPr lang="en-US" sz="2000" dirty="0"/>
              <a:t> </a:t>
            </a:r>
            <a:r>
              <a:rPr lang="en-US" sz="2000" dirty="0" err="1"/>
              <a:t>l’IO</a:t>
            </a:r>
            <a:endParaRPr lang="en-US" sz="2000" dirty="0"/>
          </a:p>
          <a:p>
            <a:r>
              <a:rPr lang="en-US" sz="2000" dirty="0" err="1"/>
              <a:t>Facteurs</a:t>
            </a:r>
            <a:r>
              <a:rPr lang="en-US" sz="2000" dirty="0"/>
              <a:t> </a:t>
            </a:r>
            <a:r>
              <a:rPr lang="en-US" sz="2000" dirty="0" err="1"/>
              <a:t>prédictifs</a:t>
            </a:r>
            <a:r>
              <a:rPr lang="en-US" sz="2000" dirty="0"/>
              <a:t> encore </a:t>
            </a:r>
            <a:r>
              <a:rPr lang="en-US" sz="2000" dirty="0" err="1"/>
              <a:t>peu</a:t>
            </a:r>
            <a:r>
              <a:rPr lang="en-US" sz="2000" dirty="0"/>
              <a:t> </a:t>
            </a:r>
            <a:r>
              <a:rPr lang="en-US" sz="2000" dirty="0" err="1"/>
              <a:t>connus</a:t>
            </a:r>
            <a:endParaRPr lang="en-US" sz="2000" dirty="0"/>
          </a:p>
          <a:p>
            <a:pPr lvl="1"/>
            <a:r>
              <a:rPr lang="en-US" sz="2000" dirty="0" err="1"/>
              <a:t>Niveau</a:t>
            </a:r>
            <a:r>
              <a:rPr lang="en-US" sz="2000" dirty="0"/>
              <a:t> </a:t>
            </a:r>
            <a:r>
              <a:rPr lang="en-US" sz="2000" dirty="0" err="1"/>
              <a:t>d’expression</a:t>
            </a:r>
            <a:r>
              <a:rPr lang="en-US" sz="2000" dirty="0"/>
              <a:t> de PDL 1 /CPS </a:t>
            </a:r>
          </a:p>
          <a:p>
            <a:pPr lvl="1"/>
            <a:r>
              <a:rPr lang="en-US" sz="2000" dirty="0"/>
              <a:t>Charge </a:t>
            </a:r>
            <a:r>
              <a:rPr lang="en-US" sz="2000" dirty="0" err="1"/>
              <a:t>mutationnelle</a:t>
            </a:r>
            <a:r>
              <a:rPr lang="en-US" sz="2000" dirty="0"/>
              <a:t> des </a:t>
            </a:r>
            <a:r>
              <a:rPr lang="en-US" sz="2000" dirty="0" err="1"/>
              <a:t>tumeurs</a:t>
            </a:r>
            <a:r>
              <a:rPr lang="en-US" sz="2000" dirty="0"/>
              <a:t>?</a:t>
            </a:r>
          </a:p>
          <a:p>
            <a:pPr lvl="1"/>
            <a:r>
              <a:rPr lang="en-US" sz="2000" dirty="0"/>
              <a:t>Le </a:t>
            </a:r>
            <a:r>
              <a:rPr lang="en-US" sz="2000" dirty="0" err="1"/>
              <a:t>taux</a:t>
            </a:r>
            <a:r>
              <a:rPr lang="en-US" sz="2000" dirty="0"/>
              <a:t> </a:t>
            </a:r>
            <a:r>
              <a:rPr lang="en-US" sz="2000" dirty="0" err="1"/>
              <a:t>d’infiltration</a:t>
            </a:r>
            <a:r>
              <a:rPr lang="en-US" sz="2000" dirty="0"/>
              <a:t> des lymphocytes T dans la </a:t>
            </a:r>
            <a:r>
              <a:rPr lang="en-US" sz="2000" dirty="0" err="1"/>
              <a:t>tumeur</a:t>
            </a:r>
            <a:r>
              <a:rPr lang="en-US" sz="2000" dirty="0"/>
              <a:t>?</a:t>
            </a:r>
          </a:p>
          <a:p>
            <a:pPr lvl="1"/>
            <a:endParaRPr lang="en-US" sz="2000" dirty="0"/>
          </a:p>
          <a:p>
            <a:pPr lvl="1"/>
            <a:r>
              <a:rPr lang="en-US" sz="2000" dirty="0"/>
              <a:t>Travaux </a:t>
            </a:r>
            <a:r>
              <a:rPr lang="en-US" sz="2000" dirty="0" err="1"/>
              <a:t>en</a:t>
            </a:r>
            <a:r>
              <a:rPr lang="en-US" sz="2000" dirty="0"/>
              <a:t> </a:t>
            </a:r>
            <a:r>
              <a:rPr lang="en-US" sz="2000" dirty="0" err="1"/>
              <a:t>cours</a:t>
            </a:r>
            <a:r>
              <a:rPr lang="en-US" sz="2000" dirty="0"/>
              <a:t> sur </a:t>
            </a:r>
            <a:r>
              <a:rPr lang="en-US" sz="2000" dirty="0" err="1"/>
              <a:t>l’impact</a:t>
            </a:r>
            <a:r>
              <a:rPr lang="en-US" sz="2000" dirty="0"/>
              <a:t> de la </a:t>
            </a:r>
            <a:r>
              <a:rPr lang="en-US" sz="2000" dirty="0" err="1"/>
              <a:t>flore</a:t>
            </a:r>
            <a:r>
              <a:rPr lang="en-US" sz="2000" dirty="0"/>
              <a:t> </a:t>
            </a:r>
            <a:r>
              <a:rPr lang="en-US" sz="2000" dirty="0" err="1"/>
              <a:t>intestinale</a:t>
            </a:r>
            <a:r>
              <a:rPr lang="en-US" sz="2000" dirty="0"/>
              <a:t>, </a:t>
            </a:r>
            <a:r>
              <a:rPr lang="en-US" sz="2000" dirty="0" err="1"/>
              <a:t>sa</a:t>
            </a:r>
            <a:r>
              <a:rPr lang="en-US" sz="2000" dirty="0"/>
              <a:t> composition</a:t>
            </a:r>
          </a:p>
          <a:p>
            <a:endParaRPr lang="en-US" sz="1600" dirty="0"/>
          </a:p>
          <a:p>
            <a:endParaRPr lang="en-US" sz="1600" dirty="0"/>
          </a:p>
          <a:p>
            <a:pPr marL="0"/>
            <a:endParaRPr lang="en-US" sz="1600" dirty="0"/>
          </a:p>
        </p:txBody>
      </p:sp>
      <p:sp>
        <p:nvSpPr>
          <p:cNvPr id="4" name="ZoneTexte 3">
            <a:extLst>
              <a:ext uri="{FF2B5EF4-FFF2-40B4-BE49-F238E27FC236}">
                <a16:creationId xmlns:a16="http://schemas.microsoft.com/office/drawing/2014/main" xmlns="" id="{16D4644A-EAD6-3E82-1516-7D7039AF558E}"/>
              </a:ext>
            </a:extLst>
          </p:cNvPr>
          <p:cNvSpPr txBox="1"/>
          <p:nvPr/>
        </p:nvSpPr>
        <p:spPr>
          <a:xfrm>
            <a:off x="6326266" y="4800600"/>
            <a:ext cx="6250940" cy="2304628"/>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dirty="0"/>
              <a:t>Impact </a:t>
            </a:r>
            <a:r>
              <a:rPr lang="en-US" sz="2000" dirty="0" err="1"/>
              <a:t>négatif</a:t>
            </a:r>
            <a:r>
              <a:rPr lang="en-US" sz="2000" dirty="0"/>
              <a:t> de </a:t>
            </a:r>
            <a:r>
              <a:rPr lang="en-US" sz="2000" dirty="0" err="1"/>
              <a:t>l’antibiothérapie</a:t>
            </a:r>
            <a:endParaRPr lang="en-US" sz="2000" dirty="0"/>
          </a:p>
        </p:txBody>
      </p:sp>
    </p:spTree>
    <p:extLst>
      <p:ext uri="{BB962C8B-B14F-4D97-AF65-F5344CB8AC3E}">
        <p14:creationId xmlns:p14="http://schemas.microsoft.com/office/powerpoint/2010/main" val="36086150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3C54F4CE-85F0-46ED-80DA-9518C9251AD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xmlns="" id="{DADD1FCA-8ACB-4958-81DD-4CDD6D3E192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0"/>
            <a:ext cx="5802086" cy="6858000"/>
          </a:xfrm>
          <a:custGeom>
            <a:avLst/>
            <a:gdLst>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9647 w 5734864"/>
              <a:gd name="connsiteY33" fmla="*/ 1936120 h 6858000"/>
              <a:gd name="connsiteX34" fmla="*/ 714660 w 5734864"/>
              <a:gd name="connsiteY34" fmla="*/ 1982709 h 6858000"/>
              <a:gd name="connsiteX35" fmla="*/ 710759 w 5734864"/>
              <a:gd name="connsiteY35" fmla="*/ 2013010 h 6858000"/>
              <a:gd name="connsiteX36" fmla="*/ 697927 w 5734864"/>
              <a:gd name="connsiteY36" fmla="*/ 2069833 h 6858000"/>
              <a:gd name="connsiteX37" fmla="*/ 693594 w 5734864"/>
              <a:gd name="connsiteY37" fmla="*/ 2103731 h 6858000"/>
              <a:gd name="connsiteX38" fmla="*/ 691109 w 5734864"/>
              <a:gd name="connsiteY38" fmla="*/ 2124027 h 6858000"/>
              <a:gd name="connsiteX39" fmla="*/ 676593 w 5734864"/>
              <a:gd name="connsiteY39" fmla="*/ 2176182 h 6858000"/>
              <a:gd name="connsiteX40" fmla="*/ 633227 w 5734864"/>
              <a:gd name="connsiteY40" fmla="*/ 2258036 h 6858000"/>
              <a:gd name="connsiteX41" fmla="*/ 625564 w 5734864"/>
              <a:gd name="connsiteY41" fmla="*/ 2284567 h 6858000"/>
              <a:gd name="connsiteX42" fmla="*/ 627074 w 5734864"/>
              <a:gd name="connsiteY42" fmla="*/ 2289605 h 6858000"/>
              <a:gd name="connsiteX43" fmla="*/ 614574 w 5734864"/>
              <a:gd name="connsiteY43" fmla="*/ 2308717 h 6858000"/>
              <a:gd name="connsiteX44" fmla="*/ 606890 w 5734864"/>
              <a:gd name="connsiteY44" fmla="*/ 2320662 h 6858000"/>
              <a:gd name="connsiteX45" fmla="*/ 605558 w 5734864"/>
              <a:gd name="connsiteY45" fmla="*/ 2327897 h 6858000"/>
              <a:gd name="connsiteX46" fmla="*/ 602202 w 5734864"/>
              <a:gd name="connsiteY46" fmla="*/ 2357749 h 6858000"/>
              <a:gd name="connsiteX47" fmla="*/ 600213 w 5734864"/>
              <a:gd name="connsiteY47" fmla="*/ 2364905 h 6858000"/>
              <a:gd name="connsiteX48" fmla="*/ 597160 w 5734864"/>
              <a:gd name="connsiteY48" fmla="*/ 2388351 h 6858000"/>
              <a:gd name="connsiteX49" fmla="*/ 597982 w 5734864"/>
              <a:gd name="connsiteY49" fmla="*/ 2402296 h 6858000"/>
              <a:gd name="connsiteX50" fmla="*/ 593150 w 5734864"/>
              <a:gd name="connsiteY50" fmla="*/ 2420015 h 6858000"/>
              <a:gd name="connsiteX51" fmla="*/ 592833 w 5734864"/>
              <a:gd name="connsiteY51" fmla="*/ 2422749 h 6858000"/>
              <a:gd name="connsiteX52" fmla="*/ 594479 w 5734864"/>
              <a:gd name="connsiteY52" fmla="*/ 2426002 h 6858000"/>
              <a:gd name="connsiteX53" fmla="*/ 591963 w 5734864"/>
              <a:gd name="connsiteY53" fmla="*/ 2431950 h 6858000"/>
              <a:gd name="connsiteX54" fmla="*/ 591544 w 5734864"/>
              <a:gd name="connsiteY54" fmla="*/ 2433897 h 6858000"/>
              <a:gd name="connsiteX55" fmla="*/ 589519 w 5734864"/>
              <a:gd name="connsiteY55" fmla="*/ 2451398 h 6858000"/>
              <a:gd name="connsiteX56" fmla="*/ 590037 w 5734864"/>
              <a:gd name="connsiteY56" fmla="*/ 2455536 h 6858000"/>
              <a:gd name="connsiteX57" fmla="*/ 588179 w 5734864"/>
              <a:gd name="connsiteY57" fmla="*/ 2462981 h 6858000"/>
              <a:gd name="connsiteX58" fmla="*/ 583434 w 5734864"/>
              <a:gd name="connsiteY58" fmla="*/ 2503991 h 6858000"/>
              <a:gd name="connsiteX59" fmla="*/ 567942 w 5734864"/>
              <a:gd name="connsiteY59" fmla="*/ 2652936 h 6858000"/>
              <a:gd name="connsiteX60" fmla="*/ 573869 w 5734864"/>
              <a:gd name="connsiteY60" fmla="*/ 2670188 h 6858000"/>
              <a:gd name="connsiteX61" fmla="*/ 575243 w 5734864"/>
              <a:gd name="connsiteY61" fmla="*/ 2688114 h 6858000"/>
              <a:gd name="connsiteX62" fmla="*/ 573824 w 5734864"/>
              <a:gd name="connsiteY62" fmla="*/ 2689856 h 6858000"/>
              <a:gd name="connsiteX63" fmla="*/ 570699 w 5734864"/>
              <a:gd name="connsiteY63" fmla="*/ 2709353 h 6858000"/>
              <a:gd name="connsiteX64" fmla="*/ 573192 w 5734864"/>
              <a:gd name="connsiteY64" fmla="*/ 2714527 h 6858000"/>
              <a:gd name="connsiteX65" fmla="*/ 572044 w 5734864"/>
              <a:gd name="connsiteY65" fmla="*/ 2728187 h 6858000"/>
              <a:gd name="connsiteX66" fmla="*/ 572465 w 5734864"/>
              <a:gd name="connsiteY66" fmla="*/ 2755863 h 6858000"/>
              <a:gd name="connsiteX67" fmla="*/ 570028 w 5734864"/>
              <a:gd name="connsiteY67" fmla="*/ 2760324 h 6858000"/>
              <a:gd name="connsiteX68" fmla="*/ 566748 w 5734864"/>
              <a:gd name="connsiteY68" fmla="*/ 2800948 h 6858000"/>
              <a:gd name="connsiteX69" fmla="*/ 565509 w 5734864"/>
              <a:gd name="connsiteY69" fmla="*/ 2801167 h 6858000"/>
              <a:gd name="connsiteX70" fmla="*/ 559367 w 5734864"/>
              <a:gd name="connsiteY70" fmla="*/ 2811129 h 6858000"/>
              <a:gd name="connsiteX71" fmla="*/ 550354 w 5734864"/>
              <a:gd name="connsiteY71" fmla="*/ 2830949 h 6858000"/>
              <a:gd name="connsiteX72" fmla="*/ 514795 w 5734864"/>
              <a:gd name="connsiteY72" fmla="*/ 2872433 h 6858000"/>
              <a:gd name="connsiteX73" fmla="*/ 509875 w 5734864"/>
              <a:gd name="connsiteY73" fmla="*/ 2923099 h 6858000"/>
              <a:gd name="connsiteX74" fmla="*/ 509577 w 5734864"/>
              <a:gd name="connsiteY74" fmla="*/ 2923197 h 6858000"/>
              <a:gd name="connsiteX75" fmla="*/ 507597 w 5734864"/>
              <a:gd name="connsiteY75" fmla="*/ 2931868 h 6858000"/>
              <a:gd name="connsiteX76" fmla="*/ 507379 w 5734864"/>
              <a:gd name="connsiteY76" fmla="*/ 2938322 h 6858000"/>
              <a:gd name="connsiteX77" fmla="*/ 504725 w 5734864"/>
              <a:gd name="connsiteY77" fmla="*/ 2954519 h 6858000"/>
              <a:gd name="connsiteX78" fmla="*/ 502018 w 5734864"/>
              <a:gd name="connsiteY78" fmla="*/ 2959643 h 6858000"/>
              <a:gd name="connsiteX79" fmla="*/ 498360 w 5734864"/>
              <a:gd name="connsiteY79" fmla="*/ 2961019 h 6858000"/>
              <a:gd name="connsiteX80" fmla="*/ 498483 w 5734864"/>
              <a:gd name="connsiteY80" fmla="*/ 2962590 h 6858000"/>
              <a:gd name="connsiteX81" fmla="*/ 484403 w 5734864"/>
              <a:gd name="connsiteY81" fmla="*/ 2990538 h 6858000"/>
              <a:gd name="connsiteX82" fmla="*/ 463075 w 5734864"/>
              <a:gd name="connsiteY82" fmla="*/ 3055956 h 6858000"/>
              <a:gd name="connsiteX83" fmla="*/ 455013 w 5734864"/>
              <a:gd name="connsiteY83" fmla="*/ 3094482 h 6858000"/>
              <a:gd name="connsiteX84" fmla="*/ 428391 w 5734864"/>
              <a:gd name="connsiteY84" fmla="*/ 3198850 h 6858000"/>
              <a:gd name="connsiteX85" fmla="*/ 401440 w 5734864"/>
              <a:gd name="connsiteY85" fmla="*/ 3307560 h 6858000"/>
              <a:gd name="connsiteX86" fmla="*/ 386076 w 5734864"/>
              <a:gd name="connsiteY86" fmla="*/ 3373943 h 6858000"/>
              <a:gd name="connsiteX87" fmla="*/ 374726 w 5734864"/>
              <a:gd name="connsiteY87" fmla="*/ 3381364 h 6858000"/>
              <a:gd name="connsiteX88" fmla="*/ 369145 w 5734864"/>
              <a:gd name="connsiteY88" fmla="*/ 3383729 h 6858000"/>
              <a:gd name="connsiteX89" fmla="*/ 364294 w 5734864"/>
              <a:gd name="connsiteY89" fmla="*/ 3414159 h 6858000"/>
              <a:gd name="connsiteX90" fmla="*/ 366450 w 5734864"/>
              <a:gd name="connsiteY90" fmla="*/ 3436925 h 6858000"/>
              <a:gd name="connsiteX91" fmla="*/ 351743 w 5734864"/>
              <a:gd name="connsiteY91" fmla="*/ 3521619 h 6858000"/>
              <a:gd name="connsiteX92" fmla="*/ 345784 w 5734864"/>
              <a:gd name="connsiteY92" fmla="*/ 3603757 h 6858000"/>
              <a:gd name="connsiteX93" fmla="*/ 344198 w 5734864"/>
              <a:gd name="connsiteY93" fmla="*/ 3652424 h 6858000"/>
              <a:gd name="connsiteX94" fmla="*/ 352450 w 5734864"/>
              <a:gd name="connsiteY94" fmla="*/ 3665222 h 6858000"/>
              <a:gd name="connsiteX95" fmla="*/ 342621 w 5734864"/>
              <a:gd name="connsiteY95" fmla="*/ 3700804 h 6858000"/>
              <a:gd name="connsiteX96" fmla="*/ 341514 w 5734864"/>
              <a:gd name="connsiteY96" fmla="*/ 3734774 h 6858000"/>
              <a:gd name="connsiteX97" fmla="*/ 340607 w 5734864"/>
              <a:gd name="connsiteY97" fmla="*/ 3785153 h 6858000"/>
              <a:gd name="connsiteX98" fmla="*/ 340707 w 5734864"/>
              <a:gd name="connsiteY98" fmla="*/ 3788177 h 6858000"/>
              <a:gd name="connsiteX99" fmla="*/ 340361 w 5734864"/>
              <a:gd name="connsiteY99" fmla="*/ 3798803 h 6858000"/>
              <a:gd name="connsiteX100" fmla="*/ 339642 w 5734864"/>
              <a:gd name="connsiteY100" fmla="*/ 3838750 h 6858000"/>
              <a:gd name="connsiteX101" fmla="*/ 360295 w 5734864"/>
              <a:gd name="connsiteY101" fmla="*/ 4015196 h 6858000"/>
              <a:gd name="connsiteX102" fmla="*/ 339043 w 5734864"/>
              <a:gd name="connsiteY102" fmla="*/ 4052778 h 6858000"/>
              <a:gd name="connsiteX103" fmla="*/ 339343 w 5734864"/>
              <a:gd name="connsiteY103" fmla="*/ 4096257 h 6858000"/>
              <a:gd name="connsiteX104" fmla="*/ 340786 w 5734864"/>
              <a:gd name="connsiteY104" fmla="*/ 4321136 h 6858000"/>
              <a:gd name="connsiteX105" fmla="*/ 343158 w 5734864"/>
              <a:gd name="connsiteY105" fmla="*/ 4429174 h 6858000"/>
              <a:gd name="connsiteX106" fmla="*/ 334599 w 5734864"/>
              <a:gd name="connsiteY106" fmla="*/ 4449938 h 6858000"/>
              <a:gd name="connsiteX107" fmla="*/ 332890 w 5734864"/>
              <a:gd name="connsiteY107" fmla="*/ 4453515 h 6858000"/>
              <a:gd name="connsiteX108" fmla="*/ 331105 w 5734864"/>
              <a:gd name="connsiteY108" fmla="*/ 4467941 h 6858000"/>
              <a:gd name="connsiteX109" fmla="*/ 324289 w 5734864"/>
              <a:gd name="connsiteY109" fmla="*/ 4471861 h 6858000"/>
              <a:gd name="connsiteX110" fmla="*/ 317079 w 5734864"/>
              <a:gd name="connsiteY110" fmla="*/ 4493468 h 6858000"/>
              <a:gd name="connsiteX111" fmla="*/ 315557 w 5734864"/>
              <a:gd name="connsiteY111" fmla="*/ 4520067 h 6858000"/>
              <a:gd name="connsiteX112" fmla="*/ 315240 w 5734864"/>
              <a:gd name="connsiteY112" fmla="*/ 4536872 h 6858000"/>
              <a:gd name="connsiteX113" fmla="*/ 316200 w 5734864"/>
              <a:gd name="connsiteY113" fmla="*/ 4538297 h 6858000"/>
              <a:gd name="connsiteX114" fmla="*/ 317507 w 5734864"/>
              <a:gd name="connsiteY114" fmla="*/ 4547582 h 6858000"/>
              <a:gd name="connsiteX115" fmla="*/ 323078 w 5734864"/>
              <a:gd name="connsiteY115" fmla="*/ 4592102 h 6858000"/>
              <a:gd name="connsiteX116" fmla="*/ 328722 w 5734864"/>
              <a:gd name="connsiteY116" fmla="*/ 4667914 h 6858000"/>
              <a:gd name="connsiteX117" fmla="*/ 335597 w 5734864"/>
              <a:gd name="connsiteY117" fmla="*/ 4695035 h 6858000"/>
              <a:gd name="connsiteX118" fmla="*/ 339485 w 5734864"/>
              <a:gd name="connsiteY118" fmla="*/ 4695979 h 6858000"/>
              <a:gd name="connsiteX119" fmla="*/ 341089 w 5734864"/>
              <a:gd name="connsiteY119" fmla="*/ 4704268 h 6858000"/>
              <a:gd name="connsiteX120" fmla="*/ 342177 w 5734864"/>
              <a:gd name="connsiteY120" fmla="*/ 4706060 h 6858000"/>
              <a:gd name="connsiteX121" fmla="*/ 347751 w 5734864"/>
              <a:gd name="connsiteY121" fmla="*/ 4716754 h 6858000"/>
              <a:gd name="connsiteX122" fmla="*/ 344125 w 5734864"/>
              <a:gd name="connsiteY122" fmla="*/ 4764669 h 6858000"/>
              <a:gd name="connsiteX123" fmla="*/ 340188 w 5734864"/>
              <a:gd name="connsiteY123" fmla="*/ 4779386 h 6858000"/>
              <a:gd name="connsiteX124" fmla="*/ 335146 w 5734864"/>
              <a:gd name="connsiteY124" fmla="*/ 4787491 h 6858000"/>
              <a:gd name="connsiteX125" fmla="*/ 319124 w 5734864"/>
              <a:gd name="connsiteY125" fmla="*/ 4843514 h 6858000"/>
              <a:gd name="connsiteX126" fmla="*/ 305956 w 5734864"/>
              <a:gd name="connsiteY126" fmla="*/ 4881505 h 6858000"/>
              <a:gd name="connsiteX127" fmla="*/ 301062 w 5734864"/>
              <a:gd name="connsiteY127" fmla="*/ 4889332 h 6858000"/>
              <a:gd name="connsiteX128" fmla="*/ 302141 w 5734864"/>
              <a:gd name="connsiteY128" fmla="*/ 4899400 h 6858000"/>
              <a:gd name="connsiteX129" fmla="*/ 304424 w 5734864"/>
              <a:gd name="connsiteY129" fmla="*/ 4902664 h 6858000"/>
              <a:gd name="connsiteX130" fmla="*/ 293123 w 5734864"/>
              <a:gd name="connsiteY130" fmla="*/ 4932769 h 6858000"/>
              <a:gd name="connsiteX131" fmla="*/ 292275 w 5734864"/>
              <a:gd name="connsiteY131" fmla="*/ 4936482 h 6858000"/>
              <a:gd name="connsiteX132" fmla="*/ 288304 w 5734864"/>
              <a:gd name="connsiteY132" fmla="*/ 4962325 h 6858000"/>
              <a:gd name="connsiteX133" fmla="*/ 287420 w 5734864"/>
              <a:gd name="connsiteY133" fmla="*/ 5042193 h 6858000"/>
              <a:gd name="connsiteX134" fmla="*/ 287020 w 5734864"/>
              <a:gd name="connsiteY134" fmla="*/ 5065655 h 6858000"/>
              <a:gd name="connsiteX135" fmla="*/ 288488 w 5734864"/>
              <a:gd name="connsiteY135" fmla="*/ 5082216 h 6858000"/>
              <a:gd name="connsiteX136" fmla="*/ 282763 w 5734864"/>
              <a:gd name="connsiteY136" fmla="*/ 5127114 h 6858000"/>
              <a:gd name="connsiteX137" fmla="*/ 269316 w 5734864"/>
              <a:gd name="connsiteY137" fmla="*/ 5202682 h 6858000"/>
              <a:gd name="connsiteX138" fmla="*/ 269174 w 5734864"/>
              <a:gd name="connsiteY138" fmla="*/ 5230835 h 6858000"/>
              <a:gd name="connsiteX139" fmla="*/ 272679 w 5734864"/>
              <a:gd name="connsiteY139" fmla="*/ 5232660 h 6858000"/>
              <a:gd name="connsiteX140" fmla="*/ 272160 w 5734864"/>
              <a:gd name="connsiteY140" fmla="*/ 5241150 h 6858000"/>
              <a:gd name="connsiteX141" fmla="*/ 272760 w 5734864"/>
              <a:gd name="connsiteY141" fmla="*/ 5243156 h 6858000"/>
              <a:gd name="connsiteX142" fmla="*/ 275462 w 5734864"/>
              <a:gd name="connsiteY142" fmla="*/ 5254919 h 6858000"/>
              <a:gd name="connsiteX143" fmla="*/ 262897 w 5734864"/>
              <a:gd name="connsiteY143" fmla="*/ 5286259 h 6858000"/>
              <a:gd name="connsiteX144" fmla="*/ 252761 w 5734864"/>
              <a:gd name="connsiteY144" fmla="*/ 5357801 h 6858000"/>
              <a:gd name="connsiteX145" fmla="*/ 242360 w 5734864"/>
              <a:gd name="connsiteY145" fmla="*/ 5460080 h 6858000"/>
              <a:gd name="connsiteX146" fmla="*/ 229880 w 5734864"/>
              <a:gd name="connsiteY146" fmla="*/ 5539714 h 6858000"/>
              <a:gd name="connsiteX147" fmla="*/ 204283 w 5734864"/>
              <a:gd name="connsiteY147" fmla="*/ 5639080 h 6858000"/>
              <a:gd name="connsiteX148" fmla="*/ 198948 w 5734864"/>
              <a:gd name="connsiteY148" fmla="*/ 5710958 h 6858000"/>
              <a:gd name="connsiteX149" fmla="*/ 192367 w 5734864"/>
              <a:gd name="connsiteY149" fmla="*/ 5719859 h 6858000"/>
              <a:gd name="connsiteX150" fmla="*/ 188035 w 5734864"/>
              <a:gd name="connsiteY150" fmla="*/ 5729935 h 6858000"/>
              <a:gd name="connsiteX151" fmla="*/ 188428 w 5734864"/>
              <a:gd name="connsiteY151" fmla="*/ 5731182 h 6858000"/>
              <a:gd name="connsiteX152" fmla="*/ 181635 w 5734864"/>
              <a:gd name="connsiteY152" fmla="*/ 5753538 h 6858000"/>
              <a:gd name="connsiteX153" fmla="*/ 169744 w 5734864"/>
              <a:gd name="connsiteY153" fmla="*/ 5796307 h 6858000"/>
              <a:gd name="connsiteX154" fmla="*/ 170351 w 5734864"/>
              <a:gd name="connsiteY154" fmla="*/ 5796644 h 6858000"/>
              <a:gd name="connsiteX155" fmla="*/ 171559 w 5734864"/>
              <a:gd name="connsiteY155" fmla="*/ 5803435 h 6858000"/>
              <a:gd name="connsiteX156" fmla="*/ 172284 w 5734864"/>
              <a:gd name="connsiteY156" fmla="*/ 5816391 h 6858000"/>
              <a:gd name="connsiteX157" fmla="*/ 182542 w 5734864"/>
              <a:gd name="connsiteY157" fmla="*/ 5846382 h 6858000"/>
              <a:gd name="connsiteX158" fmla="*/ 175877 w 5734864"/>
              <a:gd name="connsiteY158" fmla="*/ 5871336 h 6858000"/>
              <a:gd name="connsiteX159" fmla="*/ 174910 w 5734864"/>
              <a:gd name="connsiteY159" fmla="*/ 5876376 h 6858000"/>
              <a:gd name="connsiteX160" fmla="*/ 175047 w 5734864"/>
              <a:gd name="connsiteY160" fmla="*/ 5876483 h 6858000"/>
              <a:gd name="connsiteX161" fmla="*/ 174335 w 5734864"/>
              <a:gd name="connsiteY161" fmla="*/ 5881814 h 6858000"/>
              <a:gd name="connsiteX162" fmla="*/ 171273 w 5734864"/>
              <a:gd name="connsiteY162" fmla="*/ 5895339 h 6858000"/>
              <a:gd name="connsiteX163" fmla="*/ 171658 w 5734864"/>
              <a:gd name="connsiteY163" fmla="*/ 5898749 h 6858000"/>
              <a:gd name="connsiteX164" fmla="*/ 174658 w 5734864"/>
              <a:gd name="connsiteY164" fmla="*/ 5919558 h 6858000"/>
              <a:gd name="connsiteX165" fmla="*/ 169099 w 5734864"/>
              <a:gd name="connsiteY165" fmla="*/ 5984417 h 6858000"/>
              <a:gd name="connsiteX166" fmla="*/ 162007 w 5734864"/>
              <a:gd name="connsiteY166" fmla="*/ 6049043 h 6858000"/>
              <a:gd name="connsiteX167" fmla="*/ 156875 w 5734864"/>
              <a:gd name="connsiteY167" fmla="*/ 6114000 h 6858000"/>
              <a:gd name="connsiteX168" fmla="*/ 165441 w 5734864"/>
              <a:gd name="connsiteY168" fmla="*/ 6146938 h 6858000"/>
              <a:gd name="connsiteX169" fmla="*/ 165177 w 5734864"/>
              <a:gd name="connsiteY169" fmla="*/ 6150658 h 6858000"/>
              <a:gd name="connsiteX170" fmla="*/ 161772 w 5734864"/>
              <a:gd name="connsiteY170" fmla="*/ 6160011 h 6858000"/>
              <a:gd name="connsiteX171" fmla="*/ 160051 w 5734864"/>
              <a:gd name="connsiteY171" fmla="*/ 6163393 h 6858000"/>
              <a:gd name="connsiteX172" fmla="*/ 158473 w 5734864"/>
              <a:gd name="connsiteY172" fmla="*/ 6168628 h 6858000"/>
              <a:gd name="connsiteX173" fmla="*/ 158573 w 5734864"/>
              <a:gd name="connsiteY173" fmla="*/ 6168799 h 6858000"/>
              <a:gd name="connsiteX174" fmla="*/ 146463 w 5734864"/>
              <a:gd name="connsiteY174" fmla="*/ 6196671 h 6858000"/>
              <a:gd name="connsiteX175" fmla="*/ 150209 w 5734864"/>
              <a:gd name="connsiteY175" fmla="*/ 6232365 h 6858000"/>
              <a:gd name="connsiteX176" fmla="*/ 148544 w 5734864"/>
              <a:gd name="connsiteY176" fmla="*/ 6246162 h 6858000"/>
              <a:gd name="connsiteX177" fmla="*/ 148403 w 5734864"/>
              <a:gd name="connsiteY177" fmla="*/ 6253754 h 6858000"/>
              <a:gd name="connsiteX178" fmla="*/ 138880 w 5734864"/>
              <a:gd name="connsiteY178" fmla="*/ 6276449 h 6858000"/>
              <a:gd name="connsiteX179" fmla="*/ 138683 w 5734864"/>
              <a:gd name="connsiteY179" fmla="*/ 6279721 h 6858000"/>
              <a:gd name="connsiteX180" fmla="*/ 130721 w 5734864"/>
              <a:gd name="connsiteY180" fmla="*/ 6293675 h 6858000"/>
              <a:gd name="connsiteX181" fmla="*/ 120717 w 5734864"/>
              <a:gd name="connsiteY181" fmla="*/ 6313967 h 6858000"/>
              <a:gd name="connsiteX182" fmla="*/ 120841 w 5734864"/>
              <a:gd name="connsiteY182" fmla="*/ 6315437 h 6858000"/>
              <a:gd name="connsiteX183" fmla="*/ 115208 w 5734864"/>
              <a:gd name="connsiteY183" fmla="*/ 6324024 h 6858000"/>
              <a:gd name="connsiteX184" fmla="*/ 101217 w 5734864"/>
              <a:gd name="connsiteY184" fmla="*/ 6365923 h 6858000"/>
              <a:gd name="connsiteX185" fmla="*/ 74946 w 5734864"/>
              <a:gd name="connsiteY185" fmla="*/ 6556817 h 6858000"/>
              <a:gd name="connsiteX186" fmla="*/ 16001 w 5734864"/>
              <a:gd name="connsiteY186" fmla="*/ 6808678 h 6858000"/>
              <a:gd name="connsiteX187" fmla="*/ 0 w 5734864"/>
              <a:gd name="connsiteY187" fmla="*/ 6858000 h 6858000"/>
              <a:gd name="connsiteX188" fmla="*/ 5734864 w 5734864"/>
              <a:gd name="connsiteY188" fmla="*/ 685800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4660 w 5734864"/>
              <a:gd name="connsiteY33" fmla="*/ 1982709 h 6858000"/>
              <a:gd name="connsiteX34" fmla="*/ 710759 w 5734864"/>
              <a:gd name="connsiteY34" fmla="*/ 2013010 h 6858000"/>
              <a:gd name="connsiteX35" fmla="*/ 697927 w 5734864"/>
              <a:gd name="connsiteY35" fmla="*/ 2069833 h 6858000"/>
              <a:gd name="connsiteX36" fmla="*/ 693594 w 5734864"/>
              <a:gd name="connsiteY36" fmla="*/ 2103731 h 6858000"/>
              <a:gd name="connsiteX37" fmla="*/ 691109 w 5734864"/>
              <a:gd name="connsiteY37" fmla="*/ 2124027 h 6858000"/>
              <a:gd name="connsiteX38" fmla="*/ 676593 w 5734864"/>
              <a:gd name="connsiteY38" fmla="*/ 2176182 h 6858000"/>
              <a:gd name="connsiteX39" fmla="*/ 633227 w 5734864"/>
              <a:gd name="connsiteY39" fmla="*/ 2258036 h 6858000"/>
              <a:gd name="connsiteX40" fmla="*/ 625564 w 5734864"/>
              <a:gd name="connsiteY40" fmla="*/ 2284567 h 6858000"/>
              <a:gd name="connsiteX41" fmla="*/ 627074 w 5734864"/>
              <a:gd name="connsiteY41" fmla="*/ 2289605 h 6858000"/>
              <a:gd name="connsiteX42" fmla="*/ 614574 w 5734864"/>
              <a:gd name="connsiteY42" fmla="*/ 2308717 h 6858000"/>
              <a:gd name="connsiteX43" fmla="*/ 606890 w 5734864"/>
              <a:gd name="connsiteY43" fmla="*/ 2320662 h 6858000"/>
              <a:gd name="connsiteX44" fmla="*/ 605558 w 5734864"/>
              <a:gd name="connsiteY44" fmla="*/ 2327897 h 6858000"/>
              <a:gd name="connsiteX45" fmla="*/ 602202 w 5734864"/>
              <a:gd name="connsiteY45" fmla="*/ 2357749 h 6858000"/>
              <a:gd name="connsiteX46" fmla="*/ 600213 w 5734864"/>
              <a:gd name="connsiteY46" fmla="*/ 2364905 h 6858000"/>
              <a:gd name="connsiteX47" fmla="*/ 597160 w 5734864"/>
              <a:gd name="connsiteY47" fmla="*/ 2388351 h 6858000"/>
              <a:gd name="connsiteX48" fmla="*/ 597982 w 5734864"/>
              <a:gd name="connsiteY48" fmla="*/ 2402296 h 6858000"/>
              <a:gd name="connsiteX49" fmla="*/ 593150 w 5734864"/>
              <a:gd name="connsiteY49" fmla="*/ 2420015 h 6858000"/>
              <a:gd name="connsiteX50" fmla="*/ 592833 w 5734864"/>
              <a:gd name="connsiteY50" fmla="*/ 2422749 h 6858000"/>
              <a:gd name="connsiteX51" fmla="*/ 594479 w 5734864"/>
              <a:gd name="connsiteY51" fmla="*/ 2426002 h 6858000"/>
              <a:gd name="connsiteX52" fmla="*/ 591963 w 5734864"/>
              <a:gd name="connsiteY52" fmla="*/ 2431950 h 6858000"/>
              <a:gd name="connsiteX53" fmla="*/ 591544 w 5734864"/>
              <a:gd name="connsiteY53" fmla="*/ 2433897 h 6858000"/>
              <a:gd name="connsiteX54" fmla="*/ 589519 w 5734864"/>
              <a:gd name="connsiteY54" fmla="*/ 2451398 h 6858000"/>
              <a:gd name="connsiteX55" fmla="*/ 590037 w 5734864"/>
              <a:gd name="connsiteY55" fmla="*/ 2455536 h 6858000"/>
              <a:gd name="connsiteX56" fmla="*/ 588179 w 5734864"/>
              <a:gd name="connsiteY56" fmla="*/ 2462981 h 6858000"/>
              <a:gd name="connsiteX57" fmla="*/ 583434 w 5734864"/>
              <a:gd name="connsiteY57" fmla="*/ 2503991 h 6858000"/>
              <a:gd name="connsiteX58" fmla="*/ 567942 w 5734864"/>
              <a:gd name="connsiteY58" fmla="*/ 2652936 h 6858000"/>
              <a:gd name="connsiteX59" fmla="*/ 573869 w 5734864"/>
              <a:gd name="connsiteY59" fmla="*/ 2670188 h 6858000"/>
              <a:gd name="connsiteX60" fmla="*/ 575243 w 5734864"/>
              <a:gd name="connsiteY60" fmla="*/ 2688114 h 6858000"/>
              <a:gd name="connsiteX61" fmla="*/ 573824 w 5734864"/>
              <a:gd name="connsiteY61" fmla="*/ 2689856 h 6858000"/>
              <a:gd name="connsiteX62" fmla="*/ 570699 w 5734864"/>
              <a:gd name="connsiteY62" fmla="*/ 2709353 h 6858000"/>
              <a:gd name="connsiteX63" fmla="*/ 573192 w 5734864"/>
              <a:gd name="connsiteY63" fmla="*/ 2714527 h 6858000"/>
              <a:gd name="connsiteX64" fmla="*/ 572044 w 5734864"/>
              <a:gd name="connsiteY64" fmla="*/ 2728187 h 6858000"/>
              <a:gd name="connsiteX65" fmla="*/ 572465 w 5734864"/>
              <a:gd name="connsiteY65" fmla="*/ 2755863 h 6858000"/>
              <a:gd name="connsiteX66" fmla="*/ 570028 w 5734864"/>
              <a:gd name="connsiteY66" fmla="*/ 2760324 h 6858000"/>
              <a:gd name="connsiteX67" fmla="*/ 566748 w 5734864"/>
              <a:gd name="connsiteY67" fmla="*/ 2800948 h 6858000"/>
              <a:gd name="connsiteX68" fmla="*/ 565509 w 5734864"/>
              <a:gd name="connsiteY68" fmla="*/ 2801167 h 6858000"/>
              <a:gd name="connsiteX69" fmla="*/ 559367 w 5734864"/>
              <a:gd name="connsiteY69" fmla="*/ 2811129 h 6858000"/>
              <a:gd name="connsiteX70" fmla="*/ 550354 w 5734864"/>
              <a:gd name="connsiteY70" fmla="*/ 2830949 h 6858000"/>
              <a:gd name="connsiteX71" fmla="*/ 514795 w 5734864"/>
              <a:gd name="connsiteY71" fmla="*/ 2872433 h 6858000"/>
              <a:gd name="connsiteX72" fmla="*/ 509875 w 5734864"/>
              <a:gd name="connsiteY72" fmla="*/ 2923099 h 6858000"/>
              <a:gd name="connsiteX73" fmla="*/ 509577 w 5734864"/>
              <a:gd name="connsiteY73" fmla="*/ 2923197 h 6858000"/>
              <a:gd name="connsiteX74" fmla="*/ 507597 w 5734864"/>
              <a:gd name="connsiteY74" fmla="*/ 2931868 h 6858000"/>
              <a:gd name="connsiteX75" fmla="*/ 507379 w 5734864"/>
              <a:gd name="connsiteY75" fmla="*/ 2938322 h 6858000"/>
              <a:gd name="connsiteX76" fmla="*/ 504725 w 5734864"/>
              <a:gd name="connsiteY76" fmla="*/ 2954519 h 6858000"/>
              <a:gd name="connsiteX77" fmla="*/ 502018 w 5734864"/>
              <a:gd name="connsiteY77" fmla="*/ 2959643 h 6858000"/>
              <a:gd name="connsiteX78" fmla="*/ 498360 w 5734864"/>
              <a:gd name="connsiteY78" fmla="*/ 2961019 h 6858000"/>
              <a:gd name="connsiteX79" fmla="*/ 498483 w 5734864"/>
              <a:gd name="connsiteY79" fmla="*/ 2962590 h 6858000"/>
              <a:gd name="connsiteX80" fmla="*/ 484403 w 5734864"/>
              <a:gd name="connsiteY80" fmla="*/ 2990538 h 6858000"/>
              <a:gd name="connsiteX81" fmla="*/ 463075 w 5734864"/>
              <a:gd name="connsiteY81" fmla="*/ 3055956 h 6858000"/>
              <a:gd name="connsiteX82" fmla="*/ 455013 w 5734864"/>
              <a:gd name="connsiteY82" fmla="*/ 3094482 h 6858000"/>
              <a:gd name="connsiteX83" fmla="*/ 428391 w 5734864"/>
              <a:gd name="connsiteY83" fmla="*/ 3198850 h 6858000"/>
              <a:gd name="connsiteX84" fmla="*/ 401440 w 5734864"/>
              <a:gd name="connsiteY84" fmla="*/ 3307560 h 6858000"/>
              <a:gd name="connsiteX85" fmla="*/ 386076 w 5734864"/>
              <a:gd name="connsiteY85" fmla="*/ 3373943 h 6858000"/>
              <a:gd name="connsiteX86" fmla="*/ 374726 w 5734864"/>
              <a:gd name="connsiteY86" fmla="*/ 3381364 h 6858000"/>
              <a:gd name="connsiteX87" fmla="*/ 369145 w 5734864"/>
              <a:gd name="connsiteY87" fmla="*/ 3383729 h 6858000"/>
              <a:gd name="connsiteX88" fmla="*/ 364294 w 5734864"/>
              <a:gd name="connsiteY88" fmla="*/ 3414159 h 6858000"/>
              <a:gd name="connsiteX89" fmla="*/ 366450 w 5734864"/>
              <a:gd name="connsiteY89" fmla="*/ 3436925 h 6858000"/>
              <a:gd name="connsiteX90" fmla="*/ 351743 w 5734864"/>
              <a:gd name="connsiteY90" fmla="*/ 3521619 h 6858000"/>
              <a:gd name="connsiteX91" fmla="*/ 345784 w 5734864"/>
              <a:gd name="connsiteY91" fmla="*/ 3603757 h 6858000"/>
              <a:gd name="connsiteX92" fmla="*/ 344198 w 5734864"/>
              <a:gd name="connsiteY92" fmla="*/ 3652424 h 6858000"/>
              <a:gd name="connsiteX93" fmla="*/ 352450 w 5734864"/>
              <a:gd name="connsiteY93" fmla="*/ 3665222 h 6858000"/>
              <a:gd name="connsiteX94" fmla="*/ 342621 w 5734864"/>
              <a:gd name="connsiteY94" fmla="*/ 3700804 h 6858000"/>
              <a:gd name="connsiteX95" fmla="*/ 341514 w 5734864"/>
              <a:gd name="connsiteY95" fmla="*/ 3734774 h 6858000"/>
              <a:gd name="connsiteX96" fmla="*/ 340607 w 5734864"/>
              <a:gd name="connsiteY96" fmla="*/ 3785153 h 6858000"/>
              <a:gd name="connsiteX97" fmla="*/ 340707 w 5734864"/>
              <a:gd name="connsiteY97" fmla="*/ 3788177 h 6858000"/>
              <a:gd name="connsiteX98" fmla="*/ 340361 w 5734864"/>
              <a:gd name="connsiteY98" fmla="*/ 3798803 h 6858000"/>
              <a:gd name="connsiteX99" fmla="*/ 339642 w 5734864"/>
              <a:gd name="connsiteY99" fmla="*/ 3838750 h 6858000"/>
              <a:gd name="connsiteX100" fmla="*/ 360295 w 5734864"/>
              <a:gd name="connsiteY100" fmla="*/ 4015196 h 6858000"/>
              <a:gd name="connsiteX101" fmla="*/ 339043 w 5734864"/>
              <a:gd name="connsiteY101" fmla="*/ 4052778 h 6858000"/>
              <a:gd name="connsiteX102" fmla="*/ 339343 w 5734864"/>
              <a:gd name="connsiteY102" fmla="*/ 4096257 h 6858000"/>
              <a:gd name="connsiteX103" fmla="*/ 340786 w 5734864"/>
              <a:gd name="connsiteY103" fmla="*/ 4321136 h 6858000"/>
              <a:gd name="connsiteX104" fmla="*/ 343158 w 5734864"/>
              <a:gd name="connsiteY104" fmla="*/ 4429174 h 6858000"/>
              <a:gd name="connsiteX105" fmla="*/ 334599 w 5734864"/>
              <a:gd name="connsiteY105" fmla="*/ 4449938 h 6858000"/>
              <a:gd name="connsiteX106" fmla="*/ 332890 w 5734864"/>
              <a:gd name="connsiteY106" fmla="*/ 4453515 h 6858000"/>
              <a:gd name="connsiteX107" fmla="*/ 331105 w 5734864"/>
              <a:gd name="connsiteY107" fmla="*/ 4467941 h 6858000"/>
              <a:gd name="connsiteX108" fmla="*/ 324289 w 5734864"/>
              <a:gd name="connsiteY108" fmla="*/ 4471861 h 6858000"/>
              <a:gd name="connsiteX109" fmla="*/ 317079 w 5734864"/>
              <a:gd name="connsiteY109" fmla="*/ 4493468 h 6858000"/>
              <a:gd name="connsiteX110" fmla="*/ 315557 w 5734864"/>
              <a:gd name="connsiteY110" fmla="*/ 4520067 h 6858000"/>
              <a:gd name="connsiteX111" fmla="*/ 315240 w 5734864"/>
              <a:gd name="connsiteY111" fmla="*/ 4536872 h 6858000"/>
              <a:gd name="connsiteX112" fmla="*/ 316200 w 5734864"/>
              <a:gd name="connsiteY112" fmla="*/ 4538297 h 6858000"/>
              <a:gd name="connsiteX113" fmla="*/ 317507 w 5734864"/>
              <a:gd name="connsiteY113" fmla="*/ 4547582 h 6858000"/>
              <a:gd name="connsiteX114" fmla="*/ 323078 w 5734864"/>
              <a:gd name="connsiteY114" fmla="*/ 4592102 h 6858000"/>
              <a:gd name="connsiteX115" fmla="*/ 328722 w 5734864"/>
              <a:gd name="connsiteY115" fmla="*/ 4667914 h 6858000"/>
              <a:gd name="connsiteX116" fmla="*/ 335597 w 5734864"/>
              <a:gd name="connsiteY116" fmla="*/ 4695035 h 6858000"/>
              <a:gd name="connsiteX117" fmla="*/ 339485 w 5734864"/>
              <a:gd name="connsiteY117" fmla="*/ 4695979 h 6858000"/>
              <a:gd name="connsiteX118" fmla="*/ 341089 w 5734864"/>
              <a:gd name="connsiteY118" fmla="*/ 4704268 h 6858000"/>
              <a:gd name="connsiteX119" fmla="*/ 342177 w 5734864"/>
              <a:gd name="connsiteY119" fmla="*/ 4706060 h 6858000"/>
              <a:gd name="connsiteX120" fmla="*/ 347751 w 5734864"/>
              <a:gd name="connsiteY120" fmla="*/ 4716754 h 6858000"/>
              <a:gd name="connsiteX121" fmla="*/ 344125 w 5734864"/>
              <a:gd name="connsiteY121" fmla="*/ 4764669 h 6858000"/>
              <a:gd name="connsiteX122" fmla="*/ 340188 w 5734864"/>
              <a:gd name="connsiteY122" fmla="*/ 4779386 h 6858000"/>
              <a:gd name="connsiteX123" fmla="*/ 335146 w 5734864"/>
              <a:gd name="connsiteY123" fmla="*/ 4787491 h 6858000"/>
              <a:gd name="connsiteX124" fmla="*/ 319124 w 5734864"/>
              <a:gd name="connsiteY124" fmla="*/ 4843514 h 6858000"/>
              <a:gd name="connsiteX125" fmla="*/ 305956 w 5734864"/>
              <a:gd name="connsiteY125" fmla="*/ 4881505 h 6858000"/>
              <a:gd name="connsiteX126" fmla="*/ 301062 w 5734864"/>
              <a:gd name="connsiteY126" fmla="*/ 4889332 h 6858000"/>
              <a:gd name="connsiteX127" fmla="*/ 302141 w 5734864"/>
              <a:gd name="connsiteY127" fmla="*/ 4899400 h 6858000"/>
              <a:gd name="connsiteX128" fmla="*/ 304424 w 5734864"/>
              <a:gd name="connsiteY128" fmla="*/ 4902664 h 6858000"/>
              <a:gd name="connsiteX129" fmla="*/ 293123 w 5734864"/>
              <a:gd name="connsiteY129" fmla="*/ 4932769 h 6858000"/>
              <a:gd name="connsiteX130" fmla="*/ 292275 w 5734864"/>
              <a:gd name="connsiteY130" fmla="*/ 4936482 h 6858000"/>
              <a:gd name="connsiteX131" fmla="*/ 288304 w 5734864"/>
              <a:gd name="connsiteY131" fmla="*/ 4962325 h 6858000"/>
              <a:gd name="connsiteX132" fmla="*/ 287420 w 5734864"/>
              <a:gd name="connsiteY132" fmla="*/ 5042193 h 6858000"/>
              <a:gd name="connsiteX133" fmla="*/ 287020 w 5734864"/>
              <a:gd name="connsiteY133" fmla="*/ 5065655 h 6858000"/>
              <a:gd name="connsiteX134" fmla="*/ 288488 w 5734864"/>
              <a:gd name="connsiteY134" fmla="*/ 5082216 h 6858000"/>
              <a:gd name="connsiteX135" fmla="*/ 282763 w 5734864"/>
              <a:gd name="connsiteY135" fmla="*/ 5127114 h 6858000"/>
              <a:gd name="connsiteX136" fmla="*/ 269316 w 5734864"/>
              <a:gd name="connsiteY136" fmla="*/ 5202682 h 6858000"/>
              <a:gd name="connsiteX137" fmla="*/ 269174 w 5734864"/>
              <a:gd name="connsiteY137" fmla="*/ 5230835 h 6858000"/>
              <a:gd name="connsiteX138" fmla="*/ 272679 w 5734864"/>
              <a:gd name="connsiteY138" fmla="*/ 5232660 h 6858000"/>
              <a:gd name="connsiteX139" fmla="*/ 272160 w 5734864"/>
              <a:gd name="connsiteY139" fmla="*/ 5241150 h 6858000"/>
              <a:gd name="connsiteX140" fmla="*/ 272760 w 5734864"/>
              <a:gd name="connsiteY140" fmla="*/ 5243156 h 6858000"/>
              <a:gd name="connsiteX141" fmla="*/ 275462 w 5734864"/>
              <a:gd name="connsiteY141" fmla="*/ 5254919 h 6858000"/>
              <a:gd name="connsiteX142" fmla="*/ 262897 w 5734864"/>
              <a:gd name="connsiteY142" fmla="*/ 5286259 h 6858000"/>
              <a:gd name="connsiteX143" fmla="*/ 252761 w 5734864"/>
              <a:gd name="connsiteY143" fmla="*/ 5357801 h 6858000"/>
              <a:gd name="connsiteX144" fmla="*/ 242360 w 5734864"/>
              <a:gd name="connsiteY144" fmla="*/ 5460080 h 6858000"/>
              <a:gd name="connsiteX145" fmla="*/ 229880 w 5734864"/>
              <a:gd name="connsiteY145" fmla="*/ 5539714 h 6858000"/>
              <a:gd name="connsiteX146" fmla="*/ 204283 w 5734864"/>
              <a:gd name="connsiteY146" fmla="*/ 5639080 h 6858000"/>
              <a:gd name="connsiteX147" fmla="*/ 198948 w 5734864"/>
              <a:gd name="connsiteY147" fmla="*/ 5710958 h 6858000"/>
              <a:gd name="connsiteX148" fmla="*/ 192367 w 5734864"/>
              <a:gd name="connsiteY148" fmla="*/ 5719859 h 6858000"/>
              <a:gd name="connsiteX149" fmla="*/ 188035 w 5734864"/>
              <a:gd name="connsiteY149" fmla="*/ 5729935 h 6858000"/>
              <a:gd name="connsiteX150" fmla="*/ 188428 w 5734864"/>
              <a:gd name="connsiteY150" fmla="*/ 5731182 h 6858000"/>
              <a:gd name="connsiteX151" fmla="*/ 181635 w 5734864"/>
              <a:gd name="connsiteY151" fmla="*/ 5753538 h 6858000"/>
              <a:gd name="connsiteX152" fmla="*/ 169744 w 5734864"/>
              <a:gd name="connsiteY152" fmla="*/ 5796307 h 6858000"/>
              <a:gd name="connsiteX153" fmla="*/ 170351 w 5734864"/>
              <a:gd name="connsiteY153" fmla="*/ 5796644 h 6858000"/>
              <a:gd name="connsiteX154" fmla="*/ 171559 w 5734864"/>
              <a:gd name="connsiteY154" fmla="*/ 5803435 h 6858000"/>
              <a:gd name="connsiteX155" fmla="*/ 172284 w 5734864"/>
              <a:gd name="connsiteY155" fmla="*/ 5816391 h 6858000"/>
              <a:gd name="connsiteX156" fmla="*/ 182542 w 5734864"/>
              <a:gd name="connsiteY156" fmla="*/ 5846382 h 6858000"/>
              <a:gd name="connsiteX157" fmla="*/ 175877 w 5734864"/>
              <a:gd name="connsiteY157" fmla="*/ 5871336 h 6858000"/>
              <a:gd name="connsiteX158" fmla="*/ 174910 w 5734864"/>
              <a:gd name="connsiteY158" fmla="*/ 5876376 h 6858000"/>
              <a:gd name="connsiteX159" fmla="*/ 175047 w 5734864"/>
              <a:gd name="connsiteY159" fmla="*/ 5876483 h 6858000"/>
              <a:gd name="connsiteX160" fmla="*/ 174335 w 5734864"/>
              <a:gd name="connsiteY160" fmla="*/ 5881814 h 6858000"/>
              <a:gd name="connsiteX161" fmla="*/ 171273 w 5734864"/>
              <a:gd name="connsiteY161" fmla="*/ 5895339 h 6858000"/>
              <a:gd name="connsiteX162" fmla="*/ 171658 w 5734864"/>
              <a:gd name="connsiteY162" fmla="*/ 5898749 h 6858000"/>
              <a:gd name="connsiteX163" fmla="*/ 174658 w 5734864"/>
              <a:gd name="connsiteY163" fmla="*/ 5919558 h 6858000"/>
              <a:gd name="connsiteX164" fmla="*/ 169099 w 5734864"/>
              <a:gd name="connsiteY164" fmla="*/ 5984417 h 6858000"/>
              <a:gd name="connsiteX165" fmla="*/ 162007 w 5734864"/>
              <a:gd name="connsiteY165" fmla="*/ 6049043 h 6858000"/>
              <a:gd name="connsiteX166" fmla="*/ 156875 w 5734864"/>
              <a:gd name="connsiteY166" fmla="*/ 6114000 h 6858000"/>
              <a:gd name="connsiteX167" fmla="*/ 165441 w 5734864"/>
              <a:gd name="connsiteY167" fmla="*/ 6146938 h 6858000"/>
              <a:gd name="connsiteX168" fmla="*/ 165177 w 5734864"/>
              <a:gd name="connsiteY168" fmla="*/ 6150658 h 6858000"/>
              <a:gd name="connsiteX169" fmla="*/ 161772 w 5734864"/>
              <a:gd name="connsiteY169" fmla="*/ 6160011 h 6858000"/>
              <a:gd name="connsiteX170" fmla="*/ 160051 w 5734864"/>
              <a:gd name="connsiteY170" fmla="*/ 6163393 h 6858000"/>
              <a:gd name="connsiteX171" fmla="*/ 158473 w 5734864"/>
              <a:gd name="connsiteY171" fmla="*/ 6168628 h 6858000"/>
              <a:gd name="connsiteX172" fmla="*/ 158573 w 5734864"/>
              <a:gd name="connsiteY172" fmla="*/ 6168799 h 6858000"/>
              <a:gd name="connsiteX173" fmla="*/ 146463 w 5734864"/>
              <a:gd name="connsiteY173" fmla="*/ 6196671 h 6858000"/>
              <a:gd name="connsiteX174" fmla="*/ 150209 w 5734864"/>
              <a:gd name="connsiteY174" fmla="*/ 6232365 h 6858000"/>
              <a:gd name="connsiteX175" fmla="*/ 148544 w 5734864"/>
              <a:gd name="connsiteY175" fmla="*/ 6246162 h 6858000"/>
              <a:gd name="connsiteX176" fmla="*/ 148403 w 5734864"/>
              <a:gd name="connsiteY176" fmla="*/ 6253754 h 6858000"/>
              <a:gd name="connsiteX177" fmla="*/ 138880 w 5734864"/>
              <a:gd name="connsiteY177" fmla="*/ 6276449 h 6858000"/>
              <a:gd name="connsiteX178" fmla="*/ 138683 w 5734864"/>
              <a:gd name="connsiteY178" fmla="*/ 6279721 h 6858000"/>
              <a:gd name="connsiteX179" fmla="*/ 130721 w 5734864"/>
              <a:gd name="connsiteY179" fmla="*/ 6293675 h 6858000"/>
              <a:gd name="connsiteX180" fmla="*/ 120717 w 5734864"/>
              <a:gd name="connsiteY180" fmla="*/ 6313967 h 6858000"/>
              <a:gd name="connsiteX181" fmla="*/ 120841 w 5734864"/>
              <a:gd name="connsiteY181" fmla="*/ 6315437 h 6858000"/>
              <a:gd name="connsiteX182" fmla="*/ 115208 w 5734864"/>
              <a:gd name="connsiteY182" fmla="*/ 6324024 h 6858000"/>
              <a:gd name="connsiteX183" fmla="*/ 101217 w 5734864"/>
              <a:gd name="connsiteY183" fmla="*/ 6365923 h 6858000"/>
              <a:gd name="connsiteX184" fmla="*/ 74946 w 5734864"/>
              <a:gd name="connsiteY184" fmla="*/ 6556817 h 6858000"/>
              <a:gd name="connsiteX185" fmla="*/ 16001 w 5734864"/>
              <a:gd name="connsiteY185" fmla="*/ 6808678 h 6858000"/>
              <a:gd name="connsiteX186" fmla="*/ 0 w 5734864"/>
              <a:gd name="connsiteY186" fmla="*/ 6858000 h 6858000"/>
              <a:gd name="connsiteX187" fmla="*/ 5734864 w 5734864"/>
              <a:gd name="connsiteY187" fmla="*/ 6858000 h 6858000"/>
              <a:gd name="connsiteX188" fmla="*/ 5734864 w 5734864"/>
              <a:gd name="connsiteY188" fmla="*/ 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7865 w 5734864"/>
              <a:gd name="connsiteY13" fmla="*/ 1070795 h 6858000"/>
              <a:gd name="connsiteX14" fmla="*/ 862786 w 5734864"/>
              <a:gd name="connsiteY14" fmla="*/ 1238994 h 6858000"/>
              <a:gd name="connsiteX15" fmla="*/ 859345 w 5734864"/>
              <a:gd name="connsiteY15" fmla="*/ 1380427 h 6858000"/>
              <a:gd name="connsiteX16" fmla="*/ 855172 w 5734864"/>
              <a:gd name="connsiteY16" fmla="*/ 1435262 h 6858000"/>
              <a:gd name="connsiteX17" fmla="*/ 860494 w 5734864"/>
              <a:gd name="connsiteY17" fmla="*/ 1453861 h 6858000"/>
              <a:gd name="connsiteX18" fmla="*/ 853731 w 5734864"/>
              <a:gd name="connsiteY18" fmla="*/ 1467047 h 6858000"/>
              <a:gd name="connsiteX19" fmla="*/ 845847 w 5734864"/>
              <a:gd name="connsiteY19" fmla="*/ 1502307 h 6858000"/>
              <a:gd name="connsiteX20" fmla="*/ 817613 w 5734864"/>
              <a:gd name="connsiteY20" fmla="*/ 1565166 h 6858000"/>
              <a:gd name="connsiteX21" fmla="*/ 804223 w 5734864"/>
              <a:gd name="connsiteY21" fmla="*/ 1601941 h 6858000"/>
              <a:gd name="connsiteX22" fmla="*/ 791773 w 5734864"/>
              <a:gd name="connsiteY22" fmla="*/ 1627005 h 6858000"/>
              <a:gd name="connsiteX23" fmla="*/ 774645 w 5734864"/>
              <a:gd name="connsiteY23" fmla="*/ 1699922 h 6858000"/>
              <a:gd name="connsiteX24" fmla="*/ 752343 w 5734864"/>
              <a:gd name="connsiteY24" fmla="*/ 1824604 h 6858000"/>
              <a:gd name="connsiteX25" fmla="*/ 746254 w 5734864"/>
              <a:gd name="connsiteY25" fmla="*/ 1850222 h 6858000"/>
              <a:gd name="connsiteX26" fmla="*/ 728600 w 5734864"/>
              <a:gd name="connsiteY26" fmla="*/ 1869603 h 6858000"/>
              <a:gd name="connsiteX27" fmla="*/ 724396 w 5734864"/>
              <a:gd name="connsiteY27" fmla="*/ 1883104 h 6858000"/>
              <a:gd name="connsiteX28" fmla="*/ 722165 w 5734864"/>
              <a:gd name="connsiteY28" fmla="*/ 1885924 h 6858000"/>
              <a:gd name="connsiteX29" fmla="*/ 721338 w 5734864"/>
              <a:gd name="connsiteY29" fmla="*/ 1887123 h 6858000"/>
              <a:gd name="connsiteX30" fmla="*/ 714840 w 5734864"/>
              <a:gd name="connsiteY30" fmla="*/ 1902274 h 6858000"/>
              <a:gd name="connsiteX31" fmla="*/ 722847 w 5734864"/>
              <a:gd name="connsiteY31" fmla="*/ 1929891 h 6858000"/>
              <a:gd name="connsiteX32" fmla="*/ 714660 w 5734864"/>
              <a:gd name="connsiteY32" fmla="*/ 1982709 h 6858000"/>
              <a:gd name="connsiteX33" fmla="*/ 710759 w 5734864"/>
              <a:gd name="connsiteY33" fmla="*/ 2013010 h 6858000"/>
              <a:gd name="connsiteX34" fmla="*/ 697927 w 5734864"/>
              <a:gd name="connsiteY34" fmla="*/ 2069833 h 6858000"/>
              <a:gd name="connsiteX35" fmla="*/ 693594 w 5734864"/>
              <a:gd name="connsiteY35" fmla="*/ 2103731 h 6858000"/>
              <a:gd name="connsiteX36" fmla="*/ 691109 w 5734864"/>
              <a:gd name="connsiteY36" fmla="*/ 2124027 h 6858000"/>
              <a:gd name="connsiteX37" fmla="*/ 676593 w 5734864"/>
              <a:gd name="connsiteY37" fmla="*/ 2176182 h 6858000"/>
              <a:gd name="connsiteX38" fmla="*/ 633227 w 5734864"/>
              <a:gd name="connsiteY38" fmla="*/ 2258036 h 6858000"/>
              <a:gd name="connsiteX39" fmla="*/ 625564 w 5734864"/>
              <a:gd name="connsiteY39" fmla="*/ 2284567 h 6858000"/>
              <a:gd name="connsiteX40" fmla="*/ 627074 w 5734864"/>
              <a:gd name="connsiteY40" fmla="*/ 2289605 h 6858000"/>
              <a:gd name="connsiteX41" fmla="*/ 614574 w 5734864"/>
              <a:gd name="connsiteY41" fmla="*/ 2308717 h 6858000"/>
              <a:gd name="connsiteX42" fmla="*/ 606890 w 5734864"/>
              <a:gd name="connsiteY42" fmla="*/ 2320662 h 6858000"/>
              <a:gd name="connsiteX43" fmla="*/ 605558 w 5734864"/>
              <a:gd name="connsiteY43" fmla="*/ 2327897 h 6858000"/>
              <a:gd name="connsiteX44" fmla="*/ 602202 w 5734864"/>
              <a:gd name="connsiteY44" fmla="*/ 2357749 h 6858000"/>
              <a:gd name="connsiteX45" fmla="*/ 600213 w 5734864"/>
              <a:gd name="connsiteY45" fmla="*/ 2364905 h 6858000"/>
              <a:gd name="connsiteX46" fmla="*/ 597160 w 5734864"/>
              <a:gd name="connsiteY46" fmla="*/ 2388351 h 6858000"/>
              <a:gd name="connsiteX47" fmla="*/ 597982 w 5734864"/>
              <a:gd name="connsiteY47" fmla="*/ 2402296 h 6858000"/>
              <a:gd name="connsiteX48" fmla="*/ 593150 w 5734864"/>
              <a:gd name="connsiteY48" fmla="*/ 2420015 h 6858000"/>
              <a:gd name="connsiteX49" fmla="*/ 592833 w 5734864"/>
              <a:gd name="connsiteY49" fmla="*/ 2422749 h 6858000"/>
              <a:gd name="connsiteX50" fmla="*/ 594479 w 5734864"/>
              <a:gd name="connsiteY50" fmla="*/ 2426002 h 6858000"/>
              <a:gd name="connsiteX51" fmla="*/ 591963 w 5734864"/>
              <a:gd name="connsiteY51" fmla="*/ 2431950 h 6858000"/>
              <a:gd name="connsiteX52" fmla="*/ 591544 w 5734864"/>
              <a:gd name="connsiteY52" fmla="*/ 2433897 h 6858000"/>
              <a:gd name="connsiteX53" fmla="*/ 589519 w 5734864"/>
              <a:gd name="connsiteY53" fmla="*/ 2451398 h 6858000"/>
              <a:gd name="connsiteX54" fmla="*/ 590037 w 5734864"/>
              <a:gd name="connsiteY54" fmla="*/ 2455536 h 6858000"/>
              <a:gd name="connsiteX55" fmla="*/ 588179 w 5734864"/>
              <a:gd name="connsiteY55" fmla="*/ 2462981 h 6858000"/>
              <a:gd name="connsiteX56" fmla="*/ 583434 w 5734864"/>
              <a:gd name="connsiteY56" fmla="*/ 2503991 h 6858000"/>
              <a:gd name="connsiteX57" fmla="*/ 567942 w 5734864"/>
              <a:gd name="connsiteY57" fmla="*/ 2652936 h 6858000"/>
              <a:gd name="connsiteX58" fmla="*/ 573869 w 5734864"/>
              <a:gd name="connsiteY58" fmla="*/ 2670188 h 6858000"/>
              <a:gd name="connsiteX59" fmla="*/ 575243 w 5734864"/>
              <a:gd name="connsiteY59" fmla="*/ 2688114 h 6858000"/>
              <a:gd name="connsiteX60" fmla="*/ 573824 w 5734864"/>
              <a:gd name="connsiteY60" fmla="*/ 2689856 h 6858000"/>
              <a:gd name="connsiteX61" fmla="*/ 570699 w 5734864"/>
              <a:gd name="connsiteY61" fmla="*/ 2709353 h 6858000"/>
              <a:gd name="connsiteX62" fmla="*/ 573192 w 5734864"/>
              <a:gd name="connsiteY62" fmla="*/ 2714527 h 6858000"/>
              <a:gd name="connsiteX63" fmla="*/ 572044 w 5734864"/>
              <a:gd name="connsiteY63" fmla="*/ 2728187 h 6858000"/>
              <a:gd name="connsiteX64" fmla="*/ 572465 w 5734864"/>
              <a:gd name="connsiteY64" fmla="*/ 2755863 h 6858000"/>
              <a:gd name="connsiteX65" fmla="*/ 570028 w 5734864"/>
              <a:gd name="connsiteY65" fmla="*/ 2760324 h 6858000"/>
              <a:gd name="connsiteX66" fmla="*/ 566748 w 5734864"/>
              <a:gd name="connsiteY66" fmla="*/ 2800948 h 6858000"/>
              <a:gd name="connsiteX67" fmla="*/ 565509 w 5734864"/>
              <a:gd name="connsiteY67" fmla="*/ 2801167 h 6858000"/>
              <a:gd name="connsiteX68" fmla="*/ 559367 w 5734864"/>
              <a:gd name="connsiteY68" fmla="*/ 2811129 h 6858000"/>
              <a:gd name="connsiteX69" fmla="*/ 550354 w 5734864"/>
              <a:gd name="connsiteY69" fmla="*/ 2830949 h 6858000"/>
              <a:gd name="connsiteX70" fmla="*/ 514795 w 5734864"/>
              <a:gd name="connsiteY70" fmla="*/ 2872433 h 6858000"/>
              <a:gd name="connsiteX71" fmla="*/ 509875 w 5734864"/>
              <a:gd name="connsiteY71" fmla="*/ 2923099 h 6858000"/>
              <a:gd name="connsiteX72" fmla="*/ 509577 w 5734864"/>
              <a:gd name="connsiteY72" fmla="*/ 2923197 h 6858000"/>
              <a:gd name="connsiteX73" fmla="*/ 507597 w 5734864"/>
              <a:gd name="connsiteY73" fmla="*/ 2931868 h 6858000"/>
              <a:gd name="connsiteX74" fmla="*/ 507379 w 5734864"/>
              <a:gd name="connsiteY74" fmla="*/ 2938322 h 6858000"/>
              <a:gd name="connsiteX75" fmla="*/ 504725 w 5734864"/>
              <a:gd name="connsiteY75" fmla="*/ 2954519 h 6858000"/>
              <a:gd name="connsiteX76" fmla="*/ 502018 w 5734864"/>
              <a:gd name="connsiteY76" fmla="*/ 2959643 h 6858000"/>
              <a:gd name="connsiteX77" fmla="*/ 498360 w 5734864"/>
              <a:gd name="connsiteY77" fmla="*/ 2961019 h 6858000"/>
              <a:gd name="connsiteX78" fmla="*/ 498483 w 5734864"/>
              <a:gd name="connsiteY78" fmla="*/ 2962590 h 6858000"/>
              <a:gd name="connsiteX79" fmla="*/ 484403 w 5734864"/>
              <a:gd name="connsiteY79" fmla="*/ 2990538 h 6858000"/>
              <a:gd name="connsiteX80" fmla="*/ 463075 w 5734864"/>
              <a:gd name="connsiteY80" fmla="*/ 3055956 h 6858000"/>
              <a:gd name="connsiteX81" fmla="*/ 455013 w 5734864"/>
              <a:gd name="connsiteY81" fmla="*/ 3094482 h 6858000"/>
              <a:gd name="connsiteX82" fmla="*/ 428391 w 5734864"/>
              <a:gd name="connsiteY82" fmla="*/ 3198850 h 6858000"/>
              <a:gd name="connsiteX83" fmla="*/ 401440 w 5734864"/>
              <a:gd name="connsiteY83" fmla="*/ 3307560 h 6858000"/>
              <a:gd name="connsiteX84" fmla="*/ 386076 w 5734864"/>
              <a:gd name="connsiteY84" fmla="*/ 3373943 h 6858000"/>
              <a:gd name="connsiteX85" fmla="*/ 374726 w 5734864"/>
              <a:gd name="connsiteY85" fmla="*/ 3381364 h 6858000"/>
              <a:gd name="connsiteX86" fmla="*/ 369145 w 5734864"/>
              <a:gd name="connsiteY86" fmla="*/ 3383729 h 6858000"/>
              <a:gd name="connsiteX87" fmla="*/ 364294 w 5734864"/>
              <a:gd name="connsiteY87" fmla="*/ 3414159 h 6858000"/>
              <a:gd name="connsiteX88" fmla="*/ 366450 w 5734864"/>
              <a:gd name="connsiteY88" fmla="*/ 3436925 h 6858000"/>
              <a:gd name="connsiteX89" fmla="*/ 351743 w 5734864"/>
              <a:gd name="connsiteY89" fmla="*/ 3521619 h 6858000"/>
              <a:gd name="connsiteX90" fmla="*/ 345784 w 5734864"/>
              <a:gd name="connsiteY90" fmla="*/ 3603757 h 6858000"/>
              <a:gd name="connsiteX91" fmla="*/ 344198 w 5734864"/>
              <a:gd name="connsiteY91" fmla="*/ 3652424 h 6858000"/>
              <a:gd name="connsiteX92" fmla="*/ 352450 w 5734864"/>
              <a:gd name="connsiteY92" fmla="*/ 3665222 h 6858000"/>
              <a:gd name="connsiteX93" fmla="*/ 342621 w 5734864"/>
              <a:gd name="connsiteY93" fmla="*/ 3700804 h 6858000"/>
              <a:gd name="connsiteX94" fmla="*/ 341514 w 5734864"/>
              <a:gd name="connsiteY94" fmla="*/ 3734774 h 6858000"/>
              <a:gd name="connsiteX95" fmla="*/ 340607 w 5734864"/>
              <a:gd name="connsiteY95" fmla="*/ 3785153 h 6858000"/>
              <a:gd name="connsiteX96" fmla="*/ 340707 w 5734864"/>
              <a:gd name="connsiteY96" fmla="*/ 3788177 h 6858000"/>
              <a:gd name="connsiteX97" fmla="*/ 340361 w 5734864"/>
              <a:gd name="connsiteY97" fmla="*/ 3798803 h 6858000"/>
              <a:gd name="connsiteX98" fmla="*/ 339642 w 5734864"/>
              <a:gd name="connsiteY98" fmla="*/ 3838750 h 6858000"/>
              <a:gd name="connsiteX99" fmla="*/ 360295 w 5734864"/>
              <a:gd name="connsiteY99" fmla="*/ 4015196 h 6858000"/>
              <a:gd name="connsiteX100" fmla="*/ 339043 w 5734864"/>
              <a:gd name="connsiteY100" fmla="*/ 4052778 h 6858000"/>
              <a:gd name="connsiteX101" fmla="*/ 339343 w 5734864"/>
              <a:gd name="connsiteY101" fmla="*/ 4096257 h 6858000"/>
              <a:gd name="connsiteX102" fmla="*/ 340786 w 5734864"/>
              <a:gd name="connsiteY102" fmla="*/ 4321136 h 6858000"/>
              <a:gd name="connsiteX103" fmla="*/ 343158 w 5734864"/>
              <a:gd name="connsiteY103" fmla="*/ 4429174 h 6858000"/>
              <a:gd name="connsiteX104" fmla="*/ 334599 w 5734864"/>
              <a:gd name="connsiteY104" fmla="*/ 4449938 h 6858000"/>
              <a:gd name="connsiteX105" fmla="*/ 332890 w 5734864"/>
              <a:gd name="connsiteY105" fmla="*/ 4453515 h 6858000"/>
              <a:gd name="connsiteX106" fmla="*/ 331105 w 5734864"/>
              <a:gd name="connsiteY106" fmla="*/ 4467941 h 6858000"/>
              <a:gd name="connsiteX107" fmla="*/ 324289 w 5734864"/>
              <a:gd name="connsiteY107" fmla="*/ 4471861 h 6858000"/>
              <a:gd name="connsiteX108" fmla="*/ 317079 w 5734864"/>
              <a:gd name="connsiteY108" fmla="*/ 4493468 h 6858000"/>
              <a:gd name="connsiteX109" fmla="*/ 315557 w 5734864"/>
              <a:gd name="connsiteY109" fmla="*/ 4520067 h 6858000"/>
              <a:gd name="connsiteX110" fmla="*/ 315240 w 5734864"/>
              <a:gd name="connsiteY110" fmla="*/ 4536872 h 6858000"/>
              <a:gd name="connsiteX111" fmla="*/ 316200 w 5734864"/>
              <a:gd name="connsiteY111" fmla="*/ 4538297 h 6858000"/>
              <a:gd name="connsiteX112" fmla="*/ 317507 w 5734864"/>
              <a:gd name="connsiteY112" fmla="*/ 4547582 h 6858000"/>
              <a:gd name="connsiteX113" fmla="*/ 323078 w 5734864"/>
              <a:gd name="connsiteY113" fmla="*/ 4592102 h 6858000"/>
              <a:gd name="connsiteX114" fmla="*/ 328722 w 5734864"/>
              <a:gd name="connsiteY114" fmla="*/ 4667914 h 6858000"/>
              <a:gd name="connsiteX115" fmla="*/ 335597 w 5734864"/>
              <a:gd name="connsiteY115" fmla="*/ 4695035 h 6858000"/>
              <a:gd name="connsiteX116" fmla="*/ 339485 w 5734864"/>
              <a:gd name="connsiteY116" fmla="*/ 4695979 h 6858000"/>
              <a:gd name="connsiteX117" fmla="*/ 341089 w 5734864"/>
              <a:gd name="connsiteY117" fmla="*/ 4704268 h 6858000"/>
              <a:gd name="connsiteX118" fmla="*/ 342177 w 5734864"/>
              <a:gd name="connsiteY118" fmla="*/ 4706060 h 6858000"/>
              <a:gd name="connsiteX119" fmla="*/ 347751 w 5734864"/>
              <a:gd name="connsiteY119" fmla="*/ 4716754 h 6858000"/>
              <a:gd name="connsiteX120" fmla="*/ 344125 w 5734864"/>
              <a:gd name="connsiteY120" fmla="*/ 4764669 h 6858000"/>
              <a:gd name="connsiteX121" fmla="*/ 340188 w 5734864"/>
              <a:gd name="connsiteY121" fmla="*/ 4779386 h 6858000"/>
              <a:gd name="connsiteX122" fmla="*/ 335146 w 5734864"/>
              <a:gd name="connsiteY122" fmla="*/ 4787491 h 6858000"/>
              <a:gd name="connsiteX123" fmla="*/ 319124 w 5734864"/>
              <a:gd name="connsiteY123" fmla="*/ 4843514 h 6858000"/>
              <a:gd name="connsiteX124" fmla="*/ 305956 w 5734864"/>
              <a:gd name="connsiteY124" fmla="*/ 4881505 h 6858000"/>
              <a:gd name="connsiteX125" fmla="*/ 301062 w 5734864"/>
              <a:gd name="connsiteY125" fmla="*/ 4889332 h 6858000"/>
              <a:gd name="connsiteX126" fmla="*/ 302141 w 5734864"/>
              <a:gd name="connsiteY126" fmla="*/ 4899400 h 6858000"/>
              <a:gd name="connsiteX127" fmla="*/ 304424 w 5734864"/>
              <a:gd name="connsiteY127" fmla="*/ 4902664 h 6858000"/>
              <a:gd name="connsiteX128" fmla="*/ 293123 w 5734864"/>
              <a:gd name="connsiteY128" fmla="*/ 4932769 h 6858000"/>
              <a:gd name="connsiteX129" fmla="*/ 292275 w 5734864"/>
              <a:gd name="connsiteY129" fmla="*/ 4936482 h 6858000"/>
              <a:gd name="connsiteX130" fmla="*/ 288304 w 5734864"/>
              <a:gd name="connsiteY130" fmla="*/ 4962325 h 6858000"/>
              <a:gd name="connsiteX131" fmla="*/ 287420 w 5734864"/>
              <a:gd name="connsiteY131" fmla="*/ 5042193 h 6858000"/>
              <a:gd name="connsiteX132" fmla="*/ 287020 w 5734864"/>
              <a:gd name="connsiteY132" fmla="*/ 5065655 h 6858000"/>
              <a:gd name="connsiteX133" fmla="*/ 288488 w 5734864"/>
              <a:gd name="connsiteY133" fmla="*/ 5082216 h 6858000"/>
              <a:gd name="connsiteX134" fmla="*/ 282763 w 5734864"/>
              <a:gd name="connsiteY134" fmla="*/ 5127114 h 6858000"/>
              <a:gd name="connsiteX135" fmla="*/ 269316 w 5734864"/>
              <a:gd name="connsiteY135" fmla="*/ 5202682 h 6858000"/>
              <a:gd name="connsiteX136" fmla="*/ 269174 w 5734864"/>
              <a:gd name="connsiteY136" fmla="*/ 5230835 h 6858000"/>
              <a:gd name="connsiteX137" fmla="*/ 272679 w 5734864"/>
              <a:gd name="connsiteY137" fmla="*/ 5232660 h 6858000"/>
              <a:gd name="connsiteX138" fmla="*/ 272160 w 5734864"/>
              <a:gd name="connsiteY138" fmla="*/ 5241150 h 6858000"/>
              <a:gd name="connsiteX139" fmla="*/ 272760 w 5734864"/>
              <a:gd name="connsiteY139" fmla="*/ 5243156 h 6858000"/>
              <a:gd name="connsiteX140" fmla="*/ 275462 w 5734864"/>
              <a:gd name="connsiteY140" fmla="*/ 5254919 h 6858000"/>
              <a:gd name="connsiteX141" fmla="*/ 262897 w 5734864"/>
              <a:gd name="connsiteY141" fmla="*/ 5286259 h 6858000"/>
              <a:gd name="connsiteX142" fmla="*/ 252761 w 5734864"/>
              <a:gd name="connsiteY142" fmla="*/ 5357801 h 6858000"/>
              <a:gd name="connsiteX143" fmla="*/ 242360 w 5734864"/>
              <a:gd name="connsiteY143" fmla="*/ 5460080 h 6858000"/>
              <a:gd name="connsiteX144" fmla="*/ 229880 w 5734864"/>
              <a:gd name="connsiteY144" fmla="*/ 5539714 h 6858000"/>
              <a:gd name="connsiteX145" fmla="*/ 204283 w 5734864"/>
              <a:gd name="connsiteY145" fmla="*/ 5639080 h 6858000"/>
              <a:gd name="connsiteX146" fmla="*/ 198948 w 5734864"/>
              <a:gd name="connsiteY146" fmla="*/ 5710958 h 6858000"/>
              <a:gd name="connsiteX147" fmla="*/ 192367 w 5734864"/>
              <a:gd name="connsiteY147" fmla="*/ 5719859 h 6858000"/>
              <a:gd name="connsiteX148" fmla="*/ 188035 w 5734864"/>
              <a:gd name="connsiteY148" fmla="*/ 5729935 h 6858000"/>
              <a:gd name="connsiteX149" fmla="*/ 188428 w 5734864"/>
              <a:gd name="connsiteY149" fmla="*/ 5731182 h 6858000"/>
              <a:gd name="connsiteX150" fmla="*/ 181635 w 5734864"/>
              <a:gd name="connsiteY150" fmla="*/ 5753538 h 6858000"/>
              <a:gd name="connsiteX151" fmla="*/ 169744 w 5734864"/>
              <a:gd name="connsiteY151" fmla="*/ 5796307 h 6858000"/>
              <a:gd name="connsiteX152" fmla="*/ 170351 w 5734864"/>
              <a:gd name="connsiteY152" fmla="*/ 5796644 h 6858000"/>
              <a:gd name="connsiteX153" fmla="*/ 171559 w 5734864"/>
              <a:gd name="connsiteY153" fmla="*/ 5803435 h 6858000"/>
              <a:gd name="connsiteX154" fmla="*/ 172284 w 5734864"/>
              <a:gd name="connsiteY154" fmla="*/ 5816391 h 6858000"/>
              <a:gd name="connsiteX155" fmla="*/ 182542 w 5734864"/>
              <a:gd name="connsiteY155" fmla="*/ 5846382 h 6858000"/>
              <a:gd name="connsiteX156" fmla="*/ 175877 w 5734864"/>
              <a:gd name="connsiteY156" fmla="*/ 5871336 h 6858000"/>
              <a:gd name="connsiteX157" fmla="*/ 174910 w 5734864"/>
              <a:gd name="connsiteY157" fmla="*/ 5876376 h 6858000"/>
              <a:gd name="connsiteX158" fmla="*/ 175047 w 5734864"/>
              <a:gd name="connsiteY158" fmla="*/ 5876483 h 6858000"/>
              <a:gd name="connsiteX159" fmla="*/ 174335 w 5734864"/>
              <a:gd name="connsiteY159" fmla="*/ 5881814 h 6858000"/>
              <a:gd name="connsiteX160" fmla="*/ 171273 w 5734864"/>
              <a:gd name="connsiteY160" fmla="*/ 5895339 h 6858000"/>
              <a:gd name="connsiteX161" fmla="*/ 171658 w 5734864"/>
              <a:gd name="connsiteY161" fmla="*/ 5898749 h 6858000"/>
              <a:gd name="connsiteX162" fmla="*/ 174658 w 5734864"/>
              <a:gd name="connsiteY162" fmla="*/ 5919558 h 6858000"/>
              <a:gd name="connsiteX163" fmla="*/ 169099 w 5734864"/>
              <a:gd name="connsiteY163" fmla="*/ 5984417 h 6858000"/>
              <a:gd name="connsiteX164" fmla="*/ 162007 w 5734864"/>
              <a:gd name="connsiteY164" fmla="*/ 6049043 h 6858000"/>
              <a:gd name="connsiteX165" fmla="*/ 156875 w 5734864"/>
              <a:gd name="connsiteY165" fmla="*/ 6114000 h 6858000"/>
              <a:gd name="connsiteX166" fmla="*/ 165441 w 5734864"/>
              <a:gd name="connsiteY166" fmla="*/ 6146938 h 6858000"/>
              <a:gd name="connsiteX167" fmla="*/ 165177 w 5734864"/>
              <a:gd name="connsiteY167" fmla="*/ 6150658 h 6858000"/>
              <a:gd name="connsiteX168" fmla="*/ 161772 w 5734864"/>
              <a:gd name="connsiteY168" fmla="*/ 6160011 h 6858000"/>
              <a:gd name="connsiteX169" fmla="*/ 160051 w 5734864"/>
              <a:gd name="connsiteY169" fmla="*/ 6163393 h 6858000"/>
              <a:gd name="connsiteX170" fmla="*/ 158473 w 5734864"/>
              <a:gd name="connsiteY170" fmla="*/ 6168628 h 6858000"/>
              <a:gd name="connsiteX171" fmla="*/ 158573 w 5734864"/>
              <a:gd name="connsiteY171" fmla="*/ 6168799 h 6858000"/>
              <a:gd name="connsiteX172" fmla="*/ 146463 w 5734864"/>
              <a:gd name="connsiteY172" fmla="*/ 6196671 h 6858000"/>
              <a:gd name="connsiteX173" fmla="*/ 150209 w 5734864"/>
              <a:gd name="connsiteY173" fmla="*/ 6232365 h 6858000"/>
              <a:gd name="connsiteX174" fmla="*/ 148544 w 5734864"/>
              <a:gd name="connsiteY174" fmla="*/ 6246162 h 6858000"/>
              <a:gd name="connsiteX175" fmla="*/ 148403 w 5734864"/>
              <a:gd name="connsiteY175" fmla="*/ 6253754 h 6858000"/>
              <a:gd name="connsiteX176" fmla="*/ 138880 w 5734864"/>
              <a:gd name="connsiteY176" fmla="*/ 6276449 h 6858000"/>
              <a:gd name="connsiteX177" fmla="*/ 138683 w 5734864"/>
              <a:gd name="connsiteY177" fmla="*/ 6279721 h 6858000"/>
              <a:gd name="connsiteX178" fmla="*/ 130721 w 5734864"/>
              <a:gd name="connsiteY178" fmla="*/ 6293675 h 6858000"/>
              <a:gd name="connsiteX179" fmla="*/ 120717 w 5734864"/>
              <a:gd name="connsiteY179" fmla="*/ 6313967 h 6858000"/>
              <a:gd name="connsiteX180" fmla="*/ 120841 w 5734864"/>
              <a:gd name="connsiteY180" fmla="*/ 6315437 h 6858000"/>
              <a:gd name="connsiteX181" fmla="*/ 115208 w 5734864"/>
              <a:gd name="connsiteY181" fmla="*/ 6324024 h 6858000"/>
              <a:gd name="connsiteX182" fmla="*/ 101217 w 5734864"/>
              <a:gd name="connsiteY182" fmla="*/ 6365923 h 6858000"/>
              <a:gd name="connsiteX183" fmla="*/ 74946 w 5734864"/>
              <a:gd name="connsiteY183" fmla="*/ 6556817 h 6858000"/>
              <a:gd name="connsiteX184" fmla="*/ 16001 w 5734864"/>
              <a:gd name="connsiteY184" fmla="*/ 6808678 h 6858000"/>
              <a:gd name="connsiteX185" fmla="*/ 0 w 5734864"/>
              <a:gd name="connsiteY185" fmla="*/ 6858000 h 6858000"/>
              <a:gd name="connsiteX186" fmla="*/ 5734864 w 5734864"/>
              <a:gd name="connsiteY186" fmla="*/ 6858000 h 6858000"/>
              <a:gd name="connsiteX187" fmla="*/ 5734864 w 5734864"/>
              <a:gd name="connsiteY18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5734864" h="6858000">
                <a:moveTo>
                  <a:pt x="5734864" y="0"/>
                </a:moveTo>
                <a:lnTo>
                  <a:pt x="771611" y="0"/>
                </a:lnTo>
                <a:cubicBezTo>
                  <a:pt x="771634" y="16369"/>
                  <a:pt x="771656" y="32739"/>
                  <a:pt x="771679" y="49108"/>
                </a:cubicBezTo>
                <a:cubicBezTo>
                  <a:pt x="775201" y="55622"/>
                  <a:pt x="788724" y="196721"/>
                  <a:pt x="794248" y="200968"/>
                </a:cubicBezTo>
                <a:lnTo>
                  <a:pt x="801749" y="414071"/>
                </a:lnTo>
                <a:cubicBezTo>
                  <a:pt x="807329" y="440933"/>
                  <a:pt x="835107" y="598697"/>
                  <a:pt x="818548" y="585467"/>
                </a:cubicBezTo>
                <a:cubicBezTo>
                  <a:pt x="856197" y="664140"/>
                  <a:pt x="837895" y="708473"/>
                  <a:pt x="857476" y="800623"/>
                </a:cubicBezTo>
                <a:cubicBezTo>
                  <a:pt x="822401" y="857344"/>
                  <a:pt x="855723" y="824571"/>
                  <a:pt x="851083" y="878903"/>
                </a:cubicBezTo>
                <a:cubicBezTo>
                  <a:pt x="884811" y="859448"/>
                  <a:pt x="834648" y="946397"/>
                  <a:pt x="873564" y="943826"/>
                </a:cubicBezTo>
                <a:cubicBezTo>
                  <a:pt x="871487" y="953795"/>
                  <a:pt x="868248" y="963533"/>
                  <a:pt x="864705" y="973328"/>
                </a:cubicBezTo>
                <a:lnTo>
                  <a:pt x="862869" y="978457"/>
                </a:lnTo>
                <a:lnTo>
                  <a:pt x="862233" y="998041"/>
                </a:lnTo>
                <a:lnTo>
                  <a:pt x="853665" y="1004750"/>
                </a:lnTo>
                <a:lnTo>
                  <a:pt x="847865" y="1070795"/>
                </a:lnTo>
                <a:cubicBezTo>
                  <a:pt x="870234" y="1110486"/>
                  <a:pt x="833172" y="1190441"/>
                  <a:pt x="862786" y="1238994"/>
                </a:cubicBezTo>
                <a:cubicBezTo>
                  <a:pt x="864699" y="1290599"/>
                  <a:pt x="860615" y="1347716"/>
                  <a:pt x="859345" y="1380427"/>
                </a:cubicBezTo>
                <a:cubicBezTo>
                  <a:pt x="845703" y="1396391"/>
                  <a:pt x="873184" y="1435525"/>
                  <a:pt x="855172" y="1435262"/>
                </a:cubicBezTo>
                <a:lnTo>
                  <a:pt x="860494" y="1453861"/>
                </a:lnTo>
                <a:lnTo>
                  <a:pt x="853731" y="1467047"/>
                </a:lnTo>
                <a:cubicBezTo>
                  <a:pt x="846549" y="1480528"/>
                  <a:pt x="841728" y="1491093"/>
                  <a:pt x="845847" y="1502307"/>
                </a:cubicBezTo>
                <a:lnTo>
                  <a:pt x="817613" y="1565166"/>
                </a:lnTo>
                <a:cubicBezTo>
                  <a:pt x="805468" y="1557258"/>
                  <a:pt x="816534" y="1596564"/>
                  <a:pt x="804223" y="1601941"/>
                </a:cubicBezTo>
                <a:cubicBezTo>
                  <a:pt x="794287" y="1604654"/>
                  <a:pt x="795328" y="1617209"/>
                  <a:pt x="791773" y="1627005"/>
                </a:cubicBezTo>
                <a:cubicBezTo>
                  <a:pt x="781684" y="1634393"/>
                  <a:pt x="772978" y="1683187"/>
                  <a:pt x="774645" y="1699922"/>
                </a:cubicBezTo>
                <a:cubicBezTo>
                  <a:pt x="785341" y="1746767"/>
                  <a:pt x="744845" y="1787099"/>
                  <a:pt x="752343" y="1824604"/>
                </a:cubicBezTo>
                <a:cubicBezTo>
                  <a:pt x="751502" y="1834578"/>
                  <a:pt x="749297" y="1842929"/>
                  <a:pt x="746254" y="1850222"/>
                </a:cubicBezTo>
                <a:lnTo>
                  <a:pt x="728600" y="1869603"/>
                </a:lnTo>
                <a:lnTo>
                  <a:pt x="724396" y="1883104"/>
                </a:lnTo>
                <a:lnTo>
                  <a:pt x="722165" y="1885924"/>
                </a:lnTo>
                <a:lnTo>
                  <a:pt x="721338" y="1887123"/>
                </a:lnTo>
                <a:lnTo>
                  <a:pt x="714840" y="1902274"/>
                </a:lnTo>
                <a:lnTo>
                  <a:pt x="722847" y="1929891"/>
                </a:lnTo>
                <a:lnTo>
                  <a:pt x="714660" y="1982709"/>
                </a:lnTo>
                <a:cubicBezTo>
                  <a:pt x="727725" y="2006201"/>
                  <a:pt x="714739" y="1997091"/>
                  <a:pt x="710759" y="2013010"/>
                </a:cubicBezTo>
                <a:cubicBezTo>
                  <a:pt x="707970" y="2027531"/>
                  <a:pt x="700788" y="2054714"/>
                  <a:pt x="697927" y="2069833"/>
                </a:cubicBezTo>
                <a:cubicBezTo>
                  <a:pt x="685211" y="2080229"/>
                  <a:pt x="698762" y="2088241"/>
                  <a:pt x="693594" y="2103731"/>
                </a:cubicBezTo>
                <a:cubicBezTo>
                  <a:pt x="688481" y="2110649"/>
                  <a:pt x="687183" y="2115973"/>
                  <a:pt x="691109" y="2124027"/>
                </a:cubicBezTo>
                <a:cubicBezTo>
                  <a:pt x="666413" y="2155740"/>
                  <a:pt x="688031" y="2144874"/>
                  <a:pt x="676593" y="2176182"/>
                </a:cubicBezTo>
                <a:cubicBezTo>
                  <a:pt x="665190" y="2202944"/>
                  <a:pt x="656416" y="2233857"/>
                  <a:pt x="633227" y="2258036"/>
                </a:cubicBezTo>
                <a:cubicBezTo>
                  <a:pt x="626930" y="2262191"/>
                  <a:pt x="623498" y="2274069"/>
                  <a:pt x="625564" y="2284567"/>
                </a:cubicBezTo>
                <a:cubicBezTo>
                  <a:pt x="625918" y="2286374"/>
                  <a:pt x="626427" y="2288071"/>
                  <a:pt x="627074" y="2289605"/>
                </a:cubicBezTo>
                <a:cubicBezTo>
                  <a:pt x="619029" y="2296628"/>
                  <a:pt x="616453" y="2303188"/>
                  <a:pt x="614574" y="2308717"/>
                </a:cubicBezTo>
                <a:lnTo>
                  <a:pt x="606890" y="2320662"/>
                </a:lnTo>
                <a:lnTo>
                  <a:pt x="605558" y="2327897"/>
                </a:lnTo>
                <a:lnTo>
                  <a:pt x="602202" y="2357749"/>
                </a:lnTo>
                <a:lnTo>
                  <a:pt x="600213" y="2364905"/>
                </a:lnTo>
                <a:lnTo>
                  <a:pt x="597160" y="2388351"/>
                </a:lnTo>
                <a:lnTo>
                  <a:pt x="597982" y="2402296"/>
                </a:lnTo>
                <a:lnTo>
                  <a:pt x="593150" y="2420015"/>
                </a:lnTo>
                <a:cubicBezTo>
                  <a:pt x="593044" y="2420926"/>
                  <a:pt x="592939" y="2421838"/>
                  <a:pt x="592833" y="2422749"/>
                </a:cubicBezTo>
                <a:lnTo>
                  <a:pt x="594479" y="2426002"/>
                </a:lnTo>
                <a:cubicBezTo>
                  <a:pt x="594168" y="2427683"/>
                  <a:pt x="593118" y="2429721"/>
                  <a:pt x="591963" y="2431950"/>
                </a:cubicBezTo>
                <a:cubicBezTo>
                  <a:pt x="591823" y="2432599"/>
                  <a:pt x="591684" y="2433248"/>
                  <a:pt x="591544" y="2433897"/>
                </a:cubicBezTo>
                <a:lnTo>
                  <a:pt x="589519" y="2451398"/>
                </a:lnTo>
                <a:cubicBezTo>
                  <a:pt x="589692" y="2452777"/>
                  <a:pt x="589864" y="2454157"/>
                  <a:pt x="590037" y="2455536"/>
                </a:cubicBezTo>
                <a:lnTo>
                  <a:pt x="588179" y="2462981"/>
                </a:lnTo>
                <a:lnTo>
                  <a:pt x="583434" y="2503991"/>
                </a:lnTo>
                <a:cubicBezTo>
                  <a:pt x="576530" y="2566058"/>
                  <a:pt x="570433" y="2625224"/>
                  <a:pt x="567942" y="2652936"/>
                </a:cubicBezTo>
                <a:cubicBezTo>
                  <a:pt x="570864" y="2658290"/>
                  <a:pt x="572739" y="2664095"/>
                  <a:pt x="573869" y="2670188"/>
                </a:cubicBezTo>
                <a:lnTo>
                  <a:pt x="575243" y="2688114"/>
                </a:lnTo>
                <a:lnTo>
                  <a:pt x="573824" y="2689856"/>
                </a:lnTo>
                <a:cubicBezTo>
                  <a:pt x="569972" y="2698471"/>
                  <a:pt x="569572" y="2704494"/>
                  <a:pt x="570699" y="2709353"/>
                </a:cubicBezTo>
                <a:lnTo>
                  <a:pt x="573192" y="2714527"/>
                </a:lnTo>
                <a:cubicBezTo>
                  <a:pt x="572809" y="2719080"/>
                  <a:pt x="572427" y="2723634"/>
                  <a:pt x="572044" y="2728187"/>
                </a:cubicBezTo>
                <a:cubicBezTo>
                  <a:pt x="572184" y="2737412"/>
                  <a:pt x="572325" y="2746638"/>
                  <a:pt x="572465" y="2755863"/>
                </a:cubicBezTo>
                <a:lnTo>
                  <a:pt x="570028" y="2760324"/>
                </a:lnTo>
                <a:lnTo>
                  <a:pt x="566748" y="2800948"/>
                </a:lnTo>
                <a:lnTo>
                  <a:pt x="565509" y="2801167"/>
                </a:lnTo>
                <a:cubicBezTo>
                  <a:pt x="562655" y="2802587"/>
                  <a:pt x="560408" y="2805381"/>
                  <a:pt x="559367" y="2811129"/>
                </a:cubicBezTo>
                <a:cubicBezTo>
                  <a:pt x="543471" y="2797318"/>
                  <a:pt x="552020" y="2812773"/>
                  <a:pt x="550354" y="2830949"/>
                </a:cubicBezTo>
                <a:cubicBezTo>
                  <a:pt x="525292" y="2813553"/>
                  <a:pt x="531129" y="2868192"/>
                  <a:pt x="514795" y="2872433"/>
                </a:cubicBezTo>
                <a:lnTo>
                  <a:pt x="509875" y="2923099"/>
                </a:lnTo>
                <a:lnTo>
                  <a:pt x="509577" y="2923197"/>
                </a:lnTo>
                <a:cubicBezTo>
                  <a:pt x="508704" y="2924865"/>
                  <a:pt x="508038" y="2927556"/>
                  <a:pt x="507597" y="2931868"/>
                </a:cubicBezTo>
                <a:cubicBezTo>
                  <a:pt x="507524" y="2934019"/>
                  <a:pt x="507452" y="2936171"/>
                  <a:pt x="507379" y="2938322"/>
                </a:cubicBezTo>
                <a:lnTo>
                  <a:pt x="504725" y="2954519"/>
                </a:lnTo>
                <a:lnTo>
                  <a:pt x="502018" y="2959643"/>
                </a:lnTo>
                <a:lnTo>
                  <a:pt x="498360" y="2961019"/>
                </a:lnTo>
                <a:lnTo>
                  <a:pt x="498483" y="2962590"/>
                </a:lnTo>
                <a:cubicBezTo>
                  <a:pt x="502388" y="2975027"/>
                  <a:pt x="510202" y="2980016"/>
                  <a:pt x="484403" y="2990538"/>
                </a:cubicBezTo>
                <a:cubicBezTo>
                  <a:pt x="489425" y="3018352"/>
                  <a:pt x="474337" y="3021029"/>
                  <a:pt x="463075" y="3055956"/>
                </a:cubicBezTo>
                <a:cubicBezTo>
                  <a:pt x="469487" y="3072485"/>
                  <a:pt x="464165" y="3083955"/>
                  <a:pt x="455013" y="3094482"/>
                </a:cubicBezTo>
                <a:cubicBezTo>
                  <a:pt x="453131" y="3130054"/>
                  <a:pt x="437643" y="3160106"/>
                  <a:pt x="428391" y="3198850"/>
                </a:cubicBezTo>
                <a:lnTo>
                  <a:pt x="401440" y="3307560"/>
                </a:lnTo>
                <a:lnTo>
                  <a:pt x="386076" y="3373943"/>
                </a:lnTo>
                <a:cubicBezTo>
                  <a:pt x="386236" y="3376061"/>
                  <a:pt x="380537" y="3378856"/>
                  <a:pt x="374726" y="3381364"/>
                </a:cubicBezTo>
                <a:lnTo>
                  <a:pt x="369145" y="3383729"/>
                </a:lnTo>
                <a:lnTo>
                  <a:pt x="364294" y="3414159"/>
                </a:lnTo>
                <a:lnTo>
                  <a:pt x="366450" y="3436925"/>
                </a:lnTo>
                <a:lnTo>
                  <a:pt x="351743" y="3521619"/>
                </a:lnTo>
                <a:lnTo>
                  <a:pt x="345784" y="3603757"/>
                </a:lnTo>
                <a:cubicBezTo>
                  <a:pt x="345255" y="3619979"/>
                  <a:pt x="344727" y="3636202"/>
                  <a:pt x="344198" y="3652424"/>
                </a:cubicBezTo>
                <a:lnTo>
                  <a:pt x="352450" y="3665222"/>
                </a:lnTo>
                <a:lnTo>
                  <a:pt x="342621" y="3700804"/>
                </a:lnTo>
                <a:lnTo>
                  <a:pt x="341514" y="3734774"/>
                </a:lnTo>
                <a:cubicBezTo>
                  <a:pt x="341212" y="3751567"/>
                  <a:pt x="340909" y="3768360"/>
                  <a:pt x="340607" y="3785153"/>
                </a:cubicBezTo>
                <a:cubicBezTo>
                  <a:pt x="340640" y="3786161"/>
                  <a:pt x="340674" y="3787169"/>
                  <a:pt x="340707" y="3788177"/>
                </a:cubicBezTo>
                <a:cubicBezTo>
                  <a:pt x="340592" y="3791719"/>
                  <a:pt x="340476" y="3795261"/>
                  <a:pt x="340361" y="3798803"/>
                </a:cubicBezTo>
                <a:cubicBezTo>
                  <a:pt x="340121" y="3812119"/>
                  <a:pt x="339882" y="3825434"/>
                  <a:pt x="339642" y="3838750"/>
                </a:cubicBezTo>
                <a:cubicBezTo>
                  <a:pt x="337363" y="3949044"/>
                  <a:pt x="361794" y="3960437"/>
                  <a:pt x="360295" y="4015196"/>
                </a:cubicBezTo>
                <a:lnTo>
                  <a:pt x="339043" y="4052778"/>
                </a:lnTo>
                <a:lnTo>
                  <a:pt x="339343" y="4096257"/>
                </a:lnTo>
                <a:cubicBezTo>
                  <a:pt x="362058" y="4159145"/>
                  <a:pt x="332404" y="4250479"/>
                  <a:pt x="340786" y="4321136"/>
                </a:cubicBezTo>
                <a:cubicBezTo>
                  <a:pt x="341421" y="4376624"/>
                  <a:pt x="344189" y="4407708"/>
                  <a:pt x="343158" y="4429174"/>
                </a:cubicBezTo>
                <a:cubicBezTo>
                  <a:pt x="340948" y="4436304"/>
                  <a:pt x="337887" y="4443121"/>
                  <a:pt x="334599" y="4449938"/>
                </a:cubicBezTo>
                <a:lnTo>
                  <a:pt x="332890" y="4453515"/>
                </a:lnTo>
                <a:lnTo>
                  <a:pt x="331105" y="4467941"/>
                </a:lnTo>
                <a:lnTo>
                  <a:pt x="324289" y="4471861"/>
                </a:lnTo>
                <a:lnTo>
                  <a:pt x="317079" y="4493468"/>
                </a:lnTo>
                <a:cubicBezTo>
                  <a:pt x="315353" y="4501584"/>
                  <a:pt x="314639" y="4510343"/>
                  <a:pt x="315557" y="4520067"/>
                </a:cubicBezTo>
                <a:cubicBezTo>
                  <a:pt x="315451" y="4525669"/>
                  <a:pt x="315346" y="4531270"/>
                  <a:pt x="315240" y="4536872"/>
                </a:cubicBezTo>
                <a:lnTo>
                  <a:pt x="316200" y="4538297"/>
                </a:lnTo>
                <a:cubicBezTo>
                  <a:pt x="316738" y="4541182"/>
                  <a:pt x="316785" y="4544563"/>
                  <a:pt x="317507" y="4547582"/>
                </a:cubicBezTo>
                <a:cubicBezTo>
                  <a:pt x="322716" y="4552468"/>
                  <a:pt x="324912" y="4582137"/>
                  <a:pt x="323078" y="4592102"/>
                </a:cubicBezTo>
                <a:cubicBezTo>
                  <a:pt x="314597" y="4619728"/>
                  <a:pt x="334923" y="4645745"/>
                  <a:pt x="328722" y="4667914"/>
                </a:cubicBezTo>
                <a:cubicBezTo>
                  <a:pt x="330810" y="4685069"/>
                  <a:pt x="333803" y="4690356"/>
                  <a:pt x="335597" y="4695035"/>
                </a:cubicBezTo>
                <a:lnTo>
                  <a:pt x="339485" y="4695979"/>
                </a:lnTo>
                <a:lnTo>
                  <a:pt x="341089" y="4704268"/>
                </a:lnTo>
                <a:lnTo>
                  <a:pt x="342177" y="4706060"/>
                </a:lnTo>
                <a:cubicBezTo>
                  <a:pt x="344268" y="4709474"/>
                  <a:pt x="346234" y="4712931"/>
                  <a:pt x="347751" y="4716754"/>
                </a:cubicBezTo>
                <a:lnTo>
                  <a:pt x="344125" y="4764669"/>
                </a:lnTo>
                <a:lnTo>
                  <a:pt x="340188" y="4779386"/>
                </a:lnTo>
                <a:lnTo>
                  <a:pt x="335146" y="4787491"/>
                </a:lnTo>
                <a:lnTo>
                  <a:pt x="319124" y="4843514"/>
                </a:lnTo>
                <a:lnTo>
                  <a:pt x="305956" y="4881505"/>
                </a:lnTo>
                <a:lnTo>
                  <a:pt x="301062" y="4889332"/>
                </a:lnTo>
                <a:lnTo>
                  <a:pt x="302141" y="4899400"/>
                </a:lnTo>
                <a:cubicBezTo>
                  <a:pt x="302767" y="4900706"/>
                  <a:pt x="303536" y="4901803"/>
                  <a:pt x="304424" y="4902664"/>
                </a:cubicBezTo>
                <a:lnTo>
                  <a:pt x="293123" y="4932769"/>
                </a:lnTo>
                <a:lnTo>
                  <a:pt x="292275" y="4936482"/>
                </a:lnTo>
                <a:lnTo>
                  <a:pt x="288304" y="4962325"/>
                </a:lnTo>
                <a:cubicBezTo>
                  <a:pt x="288009" y="4988948"/>
                  <a:pt x="287715" y="5015570"/>
                  <a:pt x="287420" y="5042193"/>
                </a:cubicBezTo>
                <a:cubicBezTo>
                  <a:pt x="295373" y="5039737"/>
                  <a:pt x="281659" y="5060438"/>
                  <a:pt x="287020" y="5065655"/>
                </a:cubicBezTo>
                <a:cubicBezTo>
                  <a:pt x="291675" y="5068928"/>
                  <a:pt x="288601" y="5075970"/>
                  <a:pt x="288488" y="5082216"/>
                </a:cubicBezTo>
                <a:cubicBezTo>
                  <a:pt x="292282" y="5088207"/>
                  <a:pt x="287008" y="5117775"/>
                  <a:pt x="282763" y="5127114"/>
                </a:cubicBezTo>
                <a:cubicBezTo>
                  <a:pt x="267723" y="5152218"/>
                  <a:pt x="280799" y="5182399"/>
                  <a:pt x="269316" y="5202682"/>
                </a:cubicBezTo>
                <a:cubicBezTo>
                  <a:pt x="267050" y="5219969"/>
                  <a:pt x="268614" y="5225841"/>
                  <a:pt x="269174" y="5230835"/>
                </a:cubicBezTo>
                <a:lnTo>
                  <a:pt x="272679" y="5232660"/>
                </a:lnTo>
                <a:lnTo>
                  <a:pt x="272160" y="5241150"/>
                </a:lnTo>
                <a:lnTo>
                  <a:pt x="272760" y="5243156"/>
                </a:lnTo>
                <a:cubicBezTo>
                  <a:pt x="273922" y="5246984"/>
                  <a:pt x="274952" y="5250824"/>
                  <a:pt x="275462" y="5254919"/>
                </a:cubicBezTo>
                <a:cubicBezTo>
                  <a:pt x="258407" y="5258851"/>
                  <a:pt x="276976" y="5290392"/>
                  <a:pt x="262897" y="5286259"/>
                </a:cubicBezTo>
                <a:cubicBezTo>
                  <a:pt x="262724" y="5309439"/>
                  <a:pt x="239612" y="5337531"/>
                  <a:pt x="252761" y="5357801"/>
                </a:cubicBezTo>
                <a:cubicBezTo>
                  <a:pt x="248775" y="5392256"/>
                  <a:pt x="247799" y="5423412"/>
                  <a:pt x="242360" y="5460080"/>
                </a:cubicBezTo>
                <a:cubicBezTo>
                  <a:pt x="232632" y="5488478"/>
                  <a:pt x="242025" y="5519143"/>
                  <a:pt x="229880" y="5539714"/>
                </a:cubicBezTo>
                <a:cubicBezTo>
                  <a:pt x="230558" y="5572454"/>
                  <a:pt x="222150" y="5613340"/>
                  <a:pt x="204283" y="5639080"/>
                </a:cubicBezTo>
                <a:cubicBezTo>
                  <a:pt x="201596" y="5674226"/>
                  <a:pt x="191051" y="5680198"/>
                  <a:pt x="198948" y="5710958"/>
                </a:cubicBezTo>
                <a:cubicBezTo>
                  <a:pt x="196338" y="5713534"/>
                  <a:pt x="194185" y="5716550"/>
                  <a:pt x="192367" y="5719859"/>
                </a:cubicBezTo>
                <a:lnTo>
                  <a:pt x="188035" y="5729935"/>
                </a:lnTo>
                <a:lnTo>
                  <a:pt x="188428" y="5731182"/>
                </a:lnTo>
                <a:lnTo>
                  <a:pt x="181635" y="5753538"/>
                </a:lnTo>
                <a:lnTo>
                  <a:pt x="169744" y="5796307"/>
                </a:lnTo>
                <a:lnTo>
                  <a:pt x="170351" y="5796644"/>
                </a:lnTo>
                <a:cubicBezTo>
                  <a:pt x="171558" y="5797954"/>
                  <a:pt x="172173" y="5799948"/>
                  <a:pt x="171559" y="5803435"/>
                </a:cubicBezTo>
                <a:cubicBezTo>
                  <a:pt x="182664" y="5798231"/>
                  <a:pt x="175075" y="5805646"/>
                  <a:pt x="172284" y="5816391"/>
                </a:cubicBezTo>
                <a:cubicBezTo>
                  <a:pt x="188911" y="5810703"/>
                  <a:pt x="174844" y="5841128"/>
                  <a:pt x="182542" y="5846382"/>
                </a:cubicBezTo>
                <a:cubicBezTo>
                  <a:pt x="180118" y="5854404"/>
                  <a:pt x="177856" y="5862781"/>
                  <a:pt x="175877" y="5871336"/>
                </a:cubicBezTo>
                <a:lnTo>
                  <a:pt x="174910" y="5876376"/>
                </a:lnTo>
                <a:lnTo>
                  <a:pt x="175047" y="5876483"/>
                </a:lnTo>
                <a:cubicBezTo>
                  <a:pt x="175167" y="5877594"/>
                  <a:pt x="174973" y="5879257"/>
                  <a:pt x="174335" y="5881814"/>
                </a:cubicBezTo>
                <a:lnTo>
                  <a:pt x="171273" y="5895339"/>
                </a:lnTo>
                <a:cubicBezTo>
                  <a:pt x="171401" y="5896476"/>
                  <a:pt x="171530" y="5897612"/>
                  <a:pt x="171658" y="5898749"/>
                </a:cubicBezTo>
                <a:lnTo>
                  <a:pt x="174658" y="5919558"/>
                </a:lnTo>
                <a:cubicBezTo>
                  <a:pt x="173958" y="5933601"/>
                  <a:pt x="171208" y="5962838"/>
                  <a:pt x="169099" y="5984417"/>
                </a:cubicBezTo>
                <a:cubicBezTo>
                  <a:pt x="162916" y="6005205"/>
                  <a:pt x="164971" y="6025162"/>
                  <a:pt x="162007" y="6049043"/>
                </a:cubicBezTo>
                <a:cubicBezTo>
                  <a:pt x="150795" y="6073830"/>
                  <a:pt x="160091" y="6088483"/>
                  <a:pt x="156875" y="6114000"/>
                </a:cubicBezTo>
                <a:cubicBezTo>
                  <a:pt x="141597" y="6134477"/>
                  <a:pt x="163381" y="6133378"/>
                  <a:pt x="165441" y="6146938"/>
                </a:cubicBezTo>
                <a:lnTo>
                  <a:pt x="165177" y="6150658"/>
                </a:lnTo>
                <a:lnTo>
                  <a:pt x="161772" y="6160011"/>
                </a:lnTo>
                <a:lnTo>
                  <a:pt x="160051" y="6163393"/>
                </a:lnTo>
                <a:cubicBezTo>
                  <a:pt x="159032" y="6165775"/>
                  <a:pt x="158564" y="6167421"/>
                  <a:pt x="158473" y="6168628"/>
                </a:cubicBezTo>
                <a:cubicBezTo>
                  <a:pt x="158506" y="6168685"/>
                  <a:pt x="158540" y="6168742"/>
                  <a:pt x="158573" y="6168799"/>
                </a:cubicBezTo>
                <a:lnTo>
                  <a:pt x="146463" y="6196671"/>
                </a:lnTo>
                <a:cubicBezTo>
                  <a:pt x="152348" y="6205503"/>
                  <a:pt x="134460" y="6231012"/>
                  <a:pt x="150209" y="6232365"/>
                </a:cubicBezTo>
                <a:cubicBezTo>
                  <a:pt x="145821" y="6242321"/>
                  <a:pt x="137774" y="6246719"/>
                  <a:pt x="148544" y="6246162"/>
                </a:cubicBezTo>
                <a:cubicBezTo>
                  <a:pt x="147378" y="6249522"/>
                  <a:pt x="147566" y="6251866"/>
                  <a:pt x="148403" y="6253754"/>
                </a:cubicBezTo>
                <a:lnTo>
                  <a:pt x="138880" y="6276449"/>
                </a:lnTo>
                <a:cubicBezTo>
                  <a:pt x="138814" y="6277540"/>
                  <a:pt x="138749" y="6278630"/>
                  <a:pt x="138683" y="6279721"/>
                </a:cubicBezTo>
                <a:lnTo>
                  <a:pt x="130721" y="6293675"/>
                </a:lnTo>
                <a:lnTo>
                  <a:pt x="120717" y="6313967"/>
                </a:lnTo>
                <a:cubicBezTo>
                  <a:pt x="120758" y="6314457"/>
                  <a:pt x="120800" y="6314947"/>
                  <a:pt x="120841" y="6315437"/>
                </a:cubicBezTo>
                <a:lnTo>
                  <a:pt x="115208" y="6324024"/>
                </a:lnTo>
                <a:cubicBezTo>
                  <a:pt x="113007" y="6326672"/>
                  <a:pt x="103991" y="6364381"/>
                  <a:pt x="101217" y="6365923"/>
                </a:cubicBezTo>
                <a:lnTo>
                  <a:pt x="74946" y="6556817"/>
                </a:lnTo>
                <a:cubicBezTo>
                  <a:pt x="55357" y="6665926"/>
                  <a:pt x="35695" y="6744075"/>
                  <a:pt x="16001" y="6808678"/>
                </a:cubicBezTo>
                <a:lnTo>
                  <a:pt x="0" y="6858000"/>
                </a:lnTo>
                <a:lnTo>
                  <a:pt x="5734864" y="6858000"/>
                </a:lnTo>
                <a:lnTo>
                  <a:pt x="5734864"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re 1">
            <a:extLst>
              <a:ext uri="{FF2B5EF4-FFF2-40B4-BE49-F238E27FC236}">
                <a16:creationId xmlns:a16="http://schemas.microsoft.com/office/drawing/2014/main" xmlns="" id="{5291332B-1EFD-4D61-24BB-0A5CF28FCAF6}"/>
              </a:ext>
            </a:extLst>
          </p:cNvPr>
          <p:cNvSpPr>
            <a:spLocks noGrp="1"/>
          </p:cNvSpPr>
          <p:nvPr>
            <p:ph type="title"/>
          </p:nvPr>
        </p:nvSpPr>
        <p:spPr>
          <a:xfrm>
            <a:off x="773408" y="992094"/>
            <a:ext cx="3616913" cy="2795160"/>
          </a:xfrm>
        </p:spPr>
        <p:txBody>
          <a:bodyPr vert="horz" lIns="91440" tIns="45720" rIns="91440" bIns="45720" rtlCol="0" anchor="b">
            <a:normAutofit/>
          </a:bodyPr>
          <a:lstStyle/>
          <a:p>
            <a:pPr algn="ctr"/>
            <a:r>
              <a:rPr lang="en-US" sz="3700" kern="1200">
                <a:solidFill>
                  <a:schemeClr val="tx1"/>
                </a:solidFill>
                <a:latin typeface="+mj-lt"/>
                <a:ea typeface="+mj-ea"/>
                <a:cs typeface="+mj-cs"/>
              </a:rPr>
              <a:t>Toxicités de l’immunothérapie</a:t>
            </a:r>
          </a:p>
        </p:txBody>
      </p:sp>
      <p:pic>
        <p:nvPicPr>
          <p:cNvPr id="4" name="Espace réservé du contenu 3">
            <a:extLst>
              <a:ext uri="{FF2B5EF4-FFF2-40B4-BE49-F238E27FC236}">
                <a16:creationId xmlns:a16="http://schemas.microsoft.com/office/drawing/2014/main" xmlns="" id="{8F232079-DF77-6F22-B6F9-EAB83A91DF4F}"/>
              </a:ext>
            </a:extLst>
          </p:cNvPr>
          <p:cNvPicPr>
            <a:picLocks noGrp="1" noChangeAspect="1"/>
          </p:cNvPicPr>
          <p:nvPr>
            <p:ph idx="1"/>
          </p:nvPr>
        </p:nvPicPr>
        <p:blipFill>
          <a:blip r:embed="rId2"/>
          <a:stretch>
            <a:fillRect/>
          </a:stretch>
        </p:blipFill>
        <p:spPr>
          <a:xfrm>
            <a:off x="6807913" y="578738"/>
            <a:ext cx="3884324" cy="5670549"/>
          </a:xfrm>
          <a:prstGeom prst="rect">
            <a:avLst/>
          </a:prstGeom>
        </p:spPr>
      </p:pic>
    </p:spTree>
    <p:extLst>
      <p:ext uri="{BB962C8B-B14F-4D97-AF65-F5344CB8AC3E}">
        <p14:creationId xmlns:p14="http://schemas.microsoft.com/office/powerpoint/2010/main" val="13134353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976CD55D-97A6-67EB-DCFA-08F31F51E2FF}"/>
              </a:ext>
            </a:extLst>
          </p:cNvPr>
          <p:cNvSpPr>
            <a:spLocks noGrp="1"/>
          </p:cNvSpPr>
          <p:nvPr>
            <p:ph type="title"/>
          </p:nvPr>
        </p:nvSpPr>
        <p:spPr/>
        <p:txBody>
          <a:bodyPr/>
          <a:lstStyle/>
          <a:p>
            <a:r>
              <a:rPr lang="fr-FR" dirty="0"/>
              <a:t>Chronologie d’apparition des toxicités</a:t>
            </a:r>
          </a:p>
        </p:txBody>
      </p:sp>
      <p:pic>
        <p:nvPicPr>
          <p:cNvPr id="4" name="Espace réservé du contenu 3">
            <a:extLst>
              <a:ext uri="{FF2B5EF4-FFF2-40B4-BE49-F238E27FC236}">
                <a16:creationId xmlns:a16="http://schemas.microsoft.com/office/drawing/2014/main" xmlns="" id="{639B3305-6109-B9EF-5B44-DF037DC270D2}"/>
              </a:ext>
            </a:extLst>
          </p:cNvPr>
          <p:cNvPicPr>
            <a:picLocks noGrp="1" noChangeAspect="1"/>
          </p:cNvPicPr>
          <p:nvPr>
            <p:ph idx="1"/>
          </p:nvPr>
        </p:nvPicPr>
        <p:blipFill>
          <a:blip r:embed="rId2"/>
          <a:stretch>
            <a:fillRect/>
          </a:stretch>
        </p:blipFill>
        <p:spPr>
          <a:xfrm>
            <a:off x="3017520" y="1567543"/>
            <a:ext cx="6403103" cy="4845302"/>
          </a:xfrm>
          <a:prstGeom prst="rect">
            <a:avLst/>
          </a:prstGeom>
        </p:spPr>
      </p:pic>
    </p:spTree>
    <p:extLst>
      <p:ext uri="{BB962C8B-B14F-4D97-AF65-F5344CB8AC3E}">
        <p14:creationId xmlns:p14="http://schemas.microsoft.com/office/powerpoint/2010/main" val="1455884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09588DA8-065E-4F6F-8EFD-43104AB2E0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xmlns="" id="{C4285719-470E-454C-AF62-8323075F1F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CD9FE4EF-C4D8-49A0-B2FF-81D8DB7D8A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4300840D-0A0B-4512-BACA-B439D5B9C57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D2B78728-A580-49A7-84F9-6EF6F583AD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xmlns="" id="{38FAA1A1-D861-433F-88FA-1E9D6FD31D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xmlns="" id="{8D71EDA1-87BF-4D5D-AB79-F346FD1927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xmlns="" id="{9C32E1EC-A3C7-2D85-136C-1E5311188DC9}"/>
              </a:ext>
            </a:extLst>
          </p:cNvPr>
          <p:cNvSpPr>
            <a:spLocks noGrp="1"/>
          </p:cNvSpPr>
          <p:nvPr>
            <p:ph type="title"/>
          </p:nvPr>
        </p:nvSpPr>
        <p:spPr>
          <a:xfrm>
            <a:off x="466722" y="586855"/>
            <a:ext cx="3201366" cy="3387497"/>
          </a:xfrm>
        </p:spPr>
        <p:txBody>
          <a:bodyPr anchor="b">
            <a:normAutofit/>
          </a:bodyPr>
          <a:lstStyle/>
          <a:p>
            <a:pPr algn="r"/>
            <a:r>
              <a:rPr lang="fr-FR" sz="3400">
                <a:solidFill>
                  <a:srgbClr val="FFFFFF"/>
                </a:solidFill>
              </a:rPr>
              <a:t>Toxicité ophtalmologique</a:t>
            </a:r>
          </a:p>
        </p:txBody>
      </p:sp>
      <p:sp>
        <p:nvSpPr>
          <p:cNvPr id="3" name="Espace réservé du contenu 2">
            <a:extLst>
              <a:ext uri="{FF2B5EF4-FFF2-40B4-BE49-F238E27FC236}">
                <a16:creationId xmlns:a16="http://schemas.microsoft.com/office/drawing/2014/main" xmlns="" id="{34A47C0A-10CF-7D97-1390-B20765FC2553}"/>
              </a:ext>
            </a:extLst>
          </p:cNvPr>
          <p:cNvSpPr>
            <a:spLocks noGrp="1"/>
          </p:cNvSpPr>
          <p:nvPr>
            <p:ph idx="1"/>
          </p:nvPr>
        </p:nvSpPr>
        <p:spPr>
          <a:xfrm>
            <a:off x="4810259" y="649480"/>
            <a:ext cx="6555347" cy="5546047"/>
          </a:xfrm>
        </p:spPr>
        <p:txBody>
          <a:bodyPr anchor="ctr">
            <a:normAutofit/>
          </a:bodyPr>
          <a:lstStyle/>
          <a:p>
            <a:r>
              <a:rPr lang="fr-FR" sz="2000"/>
              <a:t>Blépharite dysimmunitaire (rare &lt;1/1000)</a:t>
            </a:r>
          </a:p>
          <a:p>
            <a:endParaRPr lang="fr-FR" sz="2000"/>
          </a:p>
          <a:p>
            <a:r>
              <a:rPr lang="fr-FR" sz="2000"/>
              <a:t>Choriorétinite (rare) </a:t>
            </a:r>
            <a:r>
              <a:rPr lang="fr-FR" sz="2000">
                <a:sym typeface="Wingdings" pitchFamily="2" charset="2"/>
              </a:rPr>
              <a:t> arret +/- définitif de l’IO</a:t>
            </a:r>
          </a:p>
          <a:p>
            <a:endParaRPr lang="fr-FR" sz="2000"/>
          </a:p>
          <a:p>
            <a:r>
              <a:rPr lang="fr-FR" sz="2000"/>
              <a:t>Conjonctive (peu fréquent &lt;1/100)</a:t>
            </a:r>
          </a:p>
          <a:p>
            <a:endParaRPr lang="fr-FR" sz="2000"/>
          </a:p>
          <a:p>
            <a:r>
              <a:rPr lang="fr-FR" sz="2000"/>
              <a:t>Episclérite</a:t>
            </a:r>
          </a:p>
          <a:p>
            <a:endParaRPr lang="fr-FR" sz="2000"/>
          </a:p>
          <a:p>
            <a:r>
              <a:rPr lang="fr-FR" sz="2000"/>
              <a:t>Sclérite (rare) -&gt; arret +/-définitif de l’IO</a:t>
            </a:r>
          </a:p>
          <a:p>
            <a:endParaRPr lang="fr-FR" sz="2000"/>
          </a:p>
          <a:p>
            <a:r>
              <a:rPr lang="fr-FR" sz="2000"/>
              <a:t>Uvéite (peu fréquent &lt;1/100)</a:t>
            </a:r>
          </a:p>
          <a:p>
            <a:endParaRPr lang="fr-FR" sz="2000"/>
          </a:p>
        </p:txBody>
      </p:sp>
    </p:spTree>
    <p:extLst>
      <p:ext uri="{BB962C8B-B14F-4D97-AF65-F5344CB8AC3E}">
        <p14:creationId xmlns:p14="http://schemas.microsoft.com/office/powerpoint/2010/main" val="39969667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93028EA1-A8D4-7565-8326-145FC3235B6F}"/>
              </a:ext>
            </a:extLst>
          </p:cNvPr>
          <p:cNvSpPr>
            <a:spLocks noGrp="1"/>
          </p:cNvSpPr>
          <p:nvPr>
            <p:ph type="title"/>
          </p:nvPr>
        </p:nvSpPr>
        <p:spPr/>
        <p:txBody>
          <a:bodyPr/>
          <a:lstStyle/>
          <a:p>
            <a:r>
              <a:rPr lang="fr-FR" dirty="0"/>
              <a:t>Toxicité endocrinienne</a:t>
            </a:r>
          </a:p>
        </p:txBody>
      </p:sp>
      <p:graphicFrame>
        <p:nvGraphicFramePr>
          <p:cNvPr id="7" name="Espace réservé du contenu 2">
            <a:extLst>
              <a:ext uri="{FF2B5EF4-FFF2-40B4-BE49-F238E27FC236}">
                <a16:creationId xmlns:a16="http://schemas.microsoft.com/office/drawing/2014/main" xmlns="" id="{75105699-AC7F-2286-42D3-D6B5E99E0B00}"/>
              </a:ext>
            </a:extLst>
          </p:cNvPr>
          <p:cNvGraphicFramePr>
            <a:graphicFrameLocks noGrp="1"/>
          </p:cNvGraphicFramePr>
          <p:nvPr>
            <p:ph idx="1"/>
            <p:extLst>
              <p:ext uri="{D42A27DB-BD31-4B8C-83A1-F6EECF244321}">
                <p14:modId xmlns:p14="http://schemas.microsoft.com/office/powerpoint/2010/main" val="3233672583"/>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895814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lowchart: Document 8">
            <a:extLst>
              <a:ext uri="{FF2B5EF4-FFF2-40B4-BE49-F238E27FC236}">
                <a16:creationId xmlns:a16="http://schemas.microsoft.com/office/drawing/2014/main" xmlns="" id="{D12DDE76-C203-4047-9998-63900085B5E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38175" y="0"/>
            <a:ext cx="3248025" cy="3400426"/>
          </a:xfrm>
          <a:prstGeom prst="flowChartDocumen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xmlns="" id="{360CB489-962F-22CC-1DD0-87992C9CC7A6}"/>
              </a:ext>
            </a:extLst>
          </p:cNvPr>
          <p:cNvSpPr>
            <a:spLocks noGrp="1"/>
          </p:cNvSpPr>
          <p:nvPr>
            <p:ph type="title"/>
          </p:nvPr>
        </p:nvSpPr>
        <p:spPr>
          <a:xfrm>
            <a:off x="838200" y="171162"/>
            <a:ext cx="2840182" cy="2371148"/>
          </a:xfrm>
        </p:spPr>
        <p:txBody>
          <a:bodyPr vert="horz" lIns="91440" tIns="45720" rIns="91440" bIns="45720" rtlCol="0" anchor="ctr">
            <a:normAutofit/>
          </a:bodyPr>
          <a:lstStyle/>
          <a:p>
            <a:r>
              <a:rPr lang="en-US" sz="2700" kern="1200">
                <a:solidFill>
                  <a:srgbClr val="FFFFFF"/>
                </a:solidFill>
                <a:latin typeface="+mj-lt"/>
                <a:ea typeface="+mj-ea"/>
                <a:cs typeface="+mj-cs"/>
              </a:rPr>
              <a:t>Toxicité respiratoire: pneumopathie interstitielle, frequent &gt;1/100 et &lt;1/10</a:t>
            </a:r>
          </a:p>
        </p:txBody>
      </p:sp>
      <p:pic>
        <p:nvPicPr>
          <p:cNvPr id="4" name="Espace réservé du contenu 3">
            <a:extLst>
              <a:ext uri="{FF2B5EF4-FFF2-40B4-BE49-F238E27FC236}">
                <a16:creationId xmlns:a16="http://schemas.microsoft.com/office/drawing/2014/main" xmlns="" id="{16466FB5-386B-F6E7-FE7A-0C602D147219}"/>
              </a:ext>
            </a:extLst>
          </p:cNvPr>
          <p:cNvPicPr>
            <a:picLocks noGrp="1" noChangeAspect="1"/>
          </p:cNvPicPr>
          <p:nvPr>
            <p:ph idx="1"/>
          </p:nvPr>
        </p:nvPicPr>
        <p:blipFill>
          <a:blip r:embed="rId2"/>
          <a:stretch>
            <a:fillRect/>
          </a:stretch>
        </p:blipFill>
        <p:spPr>
          <a:xfrm>
            <a:off x="3886201" y="754214"/>
            <a:ext cx="7669270" cy="5535492"/>
          </a:xfrm>
          <a:prstGeom prst="rect">
            <a:avLst/>
          </a:prstGeom>
        </p:spPr>
      </p:pic>
    </p:spTree>
    <p:extLst>
      <p:ext uri="{BB962C8B-B14F-4D97-AF65-F5344CB8AC3E}">
        <p14:creationId xmlns:p14="http://schemas.microsoft.com/office/powerpoint/2010/main" val="6844082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Down Arrow 7">
            <a:extLst>
              <a:ext uri="{FF2B5EF4-FFF2-40B4-BE49-F238E27FC236}">
                <a16:creationId xmlns:a16="http://schemas.microsoft.com/office/drawing/2014/main" xmlns="" id="{D4771268-CB57-404A-9271-370EB28F609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xmlns="" id="{1D4DB99D-4066-D2C0-475C-0B18ACB33A8D}"/>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La réponse immunitaire anti tumorale</a:t>
            </a:r>
          </a:p>
        </p:txBody>
      </p:sp>
      <p:pic>
        <p:nvPicPr>
          <p:cNvPr id="4" name="Espace réservé du contenu 3">
            <a:extLst>
              <a:ext uri="{FF2B5EF4-FFF2-40B4-BE49-F238E27FC236}">
                <a16:creationId xmlns:a16="http://schemas.microsoft.com/office/drawing/2014/main" xmlns="" id="{E2DFA2BF-FE4C-AECA-E7AF-714B97799B1A}"/>
              </a:ext>
            </a:extLst>
          </p:cNvPr>
          <p:cNvPicPr>
            <a:picLocks noGrp="1" noChangeAspect="1"/>
          </p:cNvPicPr>
          <p:nvPr>
            <p:ph idx="1"/>
          </p:nvPr>
        </p:nvPicPr>
        <p:blipFill>
          <a:blip r:embed="rId3"/>
          <a:stretch>
            <a:fillRect/>
          </a:stretch>
        </p:blipFill>
        <p:spPr>
          <a:xfrm>
            <a:off x="4882274" y="643466"/>
            <a:ext cx="6570783" cy="5568739"/>
          </a:xfrm>
          <a:prstGeom prst="rect">
            <a:avLst/>
          </a:prstGeom>
        </p:spPr>
      </p:pic>
    </p:spTree>
    <p:extLst>
      <p:ext uri="{BB962C8B-B14F-4D97-AF65-F5344CB8AC3E}">
        <p14:creationId xmlns:p14="http://schemas.microsoft.com/office/powerpoint/2010/main" val="38120685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4AE069CA-48D5-36F8-977F-5CBF196C89C7}"/>
              </a:ext>
            </a:extLst>
          </p:cNvPr>
          <p:cNvSpPr>
            <a:spLocks noGrp="1"/>
          </p:cNvSpPr>
          <p:nvPr>
            <p:ph type="title"/>
          </p:nvPr>
        </p:nvSpPr>
        <p:spPr/>
        <p:txBody>
          <a:bodyPr/>
          <a:lstStyle/>
          <a:p>
            <a:r>
              <a:rPr lang="fr-FR" dirty="0"/>
              <a:t>Cas clinique</a:t>
            </a:r>
          </a:p>
        </p:txBody>
      </p:sp>
      <p:sp>
        <p:nvSpPr>
          <p:cNvPr id="3" name="Espace réservé du contenu 2">
            <a:extLst>
              <a:ext uri="{FF2B5EF4-FFF2-40B4-BE49-F238E27FC236}">
                <a16:creationId xmlns:a16="http://schemas.microsoft.com/office/drawing/2014/main" xmlns="" id="{052C99E1-C26B-D4EA-3280-27E42E6339FA}"/>
              </a:ext>
            </a:extLst>
          </p:cNvPr>
          <p:cNvSpPr>
            <a:spLocks noGrp="1"/>
          </p:cNvSpPr>
          <p:nvPr>
            <p:ph idx="1"/>
          </p:nvPr>
        </p:nvSpPr>
        <p:spPr/>
        <p:txBody>
          <a:bodyPr/>
          <a:lstStyle/>
          <a:p>
            <a:r>
              <a:rPr lang="fr-FR" dirty="0"/>
              <a:t>Patient âgé de 53 ans tabagique 50PA</a:t>
            </a:r>
          </a:p>
          <a:p>
            <a:r>
              <a:rPr lang="fr-FR" dirty="0"/>
              <a:t>Diagnostic </a:t>
            </a:r>
            <a:r>
              <a:rPr lang="fr-FR" dirty="0" err="1"/>
              <a:t>adenocarcinome</a:t>
            </a:r>
            <a:r>
              <a:rPr lang="fr-FR" dirty="0"/>
              <a:t> bronchique stade III  PDL 1% +, sans mutation </a:t>
            </a:r>
          </a:p>
          <a:p>
            <a:r>
              <a:rPr lang="fr-FR" dirty="0" err="1"/>
              <a:t>Radiochimiothérapie</a:t>
            </a:r>
            <a:endParaRPr lang="fr-FR" dirty="0"/>
          </a:p>
          <a:p>
            <a:r>
              <a:rPr lang="fr-FR" dirty="0"/>
              <a:t>6 mois plus tard: évolution secondaire hépatique, pancréatique, ganglionnaires</a:t>
            </a:r>
          </a:p>
          <a:p>
            <a:r>
              <a:rPr lang="fr-FR" dirty="0" err="1"/>
              <a:t>Ttt</a:t>
            </a:r>
            <a:r>
              <a:rPr lang="fr-FR" dirty="0"/>
              <a:t> par </a:t>
            </a:r>
            <a:r>
              <a:rPr lang="fr-FR" dirty="0" err="1"/>
              <a:t>nivolumab</a:t>
            </a:r>
            <a:r>
              <a:rPr lang="fr-FR" dirty="0"/>
              <a:t> , 2 injections</a:t>
            </a:r>
          </a:p>
          <a:p>
            <a:r>
              <a:rPr lang="fr-FR" dirty="0"/>
              <a:t>Tableau de pneumopathie </a:t>
            </a:r>
            <a:r>
              <a:rPr lang="fr-FR" dirty="0" err="1"/>
              <a:t>dyspnéisante</a:t>
            </a:r>
            <a:r>
              <a:rPr lang="fr-FR" dirty="0"/>
              <a:t> 5 jours après la seconde injection</a:t>
            </a:r>
          </a:p>
        </p:txBody>
      </p:sp>
    </p:spTree>
    <p:extLst>
      <p:ext uri="{BB962C8B-B14F-4D97-AF65-F5344CB8AC3E}">
        <p14:creationId xmlns:p14="http://schemas.microsoft.com/office/powerpoint/2010/main" val="7911743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B3771614-6DDC-5466-1031-885C70C004F4}"/>
              </a:ext>
            </a:extLst>
          </p:cNvPr>
          <p:cNvSpPr>
            <a:spLocks noGrp="1"/>
          </p:cNvSpPr>
          <p:nvPr>
            <p:ph type="title"/>
          </p:nvPr>
        </p:nvSpPr>
        <p:spPr/>
        <p:txBody>
          <a:bodyPr/>
          <a:lstStyle/>
          <a:p>
            <a:endParaRPr lang="fr-FR" dirty="0"/>
          </a:p>
        </p:txBody>
      </p:sp>
      <p:pic>
        <p:nvPicPr>
          <p:cNvPr id="7" name="Espace réservé du contenu 6">
            <a:extLst>
              <a:ext uri="{FF2B5EF4-FFF2-40B4-BE49-F238E27FC236}">
                <a16:creationId xmlns:a16="http://schemas.microsoft.com/office/drawing/2014/main" xmlns="" id="{7C0FB699-55FF-BBBB-7E07-43D1468D72DA}"/>
              </a:ext>
            </a:extLst>
          </p:cNvPr>
          <p:cNvPicPr>
            <a:picLocks noGrp="1" noChangeAspect="1"/>
          </p:cNvPicPr>
          <p:nvPr>
            <p:ph idx="1"/>
          </p:nvPr>
        </p:nvPicPr>
        <p:blipFill>
          <a:blip r:embed="rId2"/>
          <a:stretch>
            <a:fillRect/>
          </a:stretch>
        </p:blipFill>
        <p:spPr>
          <a:xfrm>
            <a:off x="591929" y="1161143"/>
            <a:ext cx="11458748" cy="4754563"/>
          </a:xfrm>
          <a:prstGeom prst="rect">
            <a:avLst/>
          </a:prstGeom>
        </p:spPr>
      </p:pic>
    </p:spTree>
    <p:extLst>
      <p:ext uri="{BB962C8B-B14F-4D97-AF65-F5344CB8AC3E}">
        <p14:creationId xmlns:p14="http://schemas.microsoft.com/office/powerpoint/2010/main" val="898760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2AD884CB-A30C-3A39-54B7-71B986FFCDD5}"/>
              </a:ext>
            </a:extLst>
          </p:cNvPr>
          <p:cNvSpPr>
            <a:spLocks noGrp="1"/>
          </p:cNvSpPr>
          <p:nvPr>
            <p:ph type="title"/>
          </p:nvPr>
        </p:nvSpPr>
        <p:spPr/>
        <p:txBody>
          <a:bodyPr/>
          <a:lstStyle/>
          <a:p>
            <a:r>
              <a:rPr lang="fr-FR" dirty="0"/>
              <a:t>Cas clinique</a:t>
            </a:r>
          </a:p>
        </p:txBody>
      </p:sp>
      <p:sp>
        <p:nvSpPr>
          <p:cNvPr id="3" name="Espace réservé du contenu 2">
            <a:extLst>
              <a:ext uri="{FF2B5EF4-FFF2-40B4-BE49-F238E27FC236}">
                <a16:creationId xmlns:a16="http://schemas.microsoft.com/office/drawing/2014/main" xmlns="" id="{52CF93AF-937D-CD9E-9F10-A950A5DCEB61}"/>
              </a:ext>
            </a:extLst>
          </p:cNvPr>
          <p:cNvSpPr>
            <a:spLocks noGrp="1"/>
          </p:cNvSpPr>
          <p:nvPr>
            <p:ph idx="1"/>
          </p:nvPr>
        </p:nvSpPr>
        <p:spPr/>
        <p:txBody>
          <a:bodyPr/>
          <a:lstStyle/>
          <a:p>
            <a:r>
              <a:rPr lang="fr-FR" dirty="0"/>
              <a:t>LBA: aspect </a:t>
            </a:r>
            <a:r>
              <a:rPr lang="fr-FR" dirty="0" err="1"/>
              <a:t>endobronchique</a:t>
            </a:r>
            <a:r>
              <a:rPr lang="fr-FR" dirty="0"/>
              <a:t> normal </a:t>
            </a:r>
          </a:p>
          <a:p>
            <a:r>
              <a:rPr lang="fr-FR" dirty="0"/>
              <a:t>Interruption du </a:t>
            </a:r>
            <a:r>
              <a:rPr lang="fr-FR" dirty="0" err="1"/>
              <a:t>nivolumab</a:t>
            </a:r>
            <a:endParaRPr lang="fr-FR" dirty="0"/>
          </a:p>
          <a:p>
            <a:r>
              <a:rPr lang="fr-FR" dirty="0"/>
              <a:t>Corticothérapie 1mg/kg</a:t>
            </a:r>
          </a:p>
          <a:p>
            <a:r>
              <a:rPr lang="fr-FR" dirty="0"/>
              <a:t>Evolution rapidement favorable</a:t>
            </a:r>
          </a:p>
          <a:p>
            <a:r>
              <a:rPr lang="fr-FR" dirty="0"/>
              <a:t>Contrôle TEP post corticothérapie: </a:t>
            </a:r>
            <a:r>
              <a:rPr lang="fr-FR" dirty="0" err="1"/>
              <a:t>reponse</a:t>
            </a:r>
            <a:r>
              <a:rPr lang="fr-FR" dirty="0"/>
              <a:t> complète des lésions métastatiques</a:t>
            </a:r>
          </a:p>
          <a:p>
            <a:r>
              <a:rPr lang="fr-FR" dirty="0"/>
              <a:t>Tentative de </a:t>
            </a:r>
            <a:r>
              <a:rPr lang="fr-FR" dirty="0" err="1"/>
              <a:t>réintroductiondu</a:t>
            </a:r>
            <a:r>
              <a:rPr lang="fr-FR" dirty="0"/>
              <a:t> </a:t>
            </a:r>
            <a:r>
              <a:rPr lang="fr-FR" dirty="0" err="1"/>
              <a:t>nivolumab</a:t>
            </a:r>
            <a:r>
              <a:rPr lang="fr-FR" dirty="0"/>
              <a:t> sous 10 mg de </a:t>
            </a:r>
            <a:r>
              <a:rPr lang="fr-FR" dirty="0" err="1"/>
              <a:t>corticoide</a:t>
            </a:r>
            <a:r>
              <a:rPr lang="fr-FR" dirty="0"/>
              <a:t> après 8 semaines de </a:t>
            </a:r>
            <a:r>
              <a:rPr lang="fr-FR" dirty="0" err="1"/>
              <a:t>ttt</a:t>
            </a:r>
            <a:r>
              <a:rPr lang="fr-FR" dirty="0"/>
              <a:t> de </a:t>
            </a:r>
            <a:r>
              <a:rPr lang="fr-FR" dirty="0" err="1"/>
              <a:t>corticoide</a:t>
            </a:r>
            <a:endParaRPr lang="fr-FR" dirty="0"/>
          </a:p>
        </p:txBody>
      </p:sp>
    </p:spTree>
    <p:extLst>
      <p:ext uri="{BB962C8B-B14F-4D97-AF65-F5344CB8AC3E}">
        <p14:creationId xmlns:p14="http://schemas.microsoft.com/office/powerpoint/2010/main" val="24637456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8ECBD93C-F75D-2E1C-23AC-853F2BAFDF51}"/>
              </a:ext>
            </a:extLst>
          </p:cNvPr>
          <p:cNvSpPr>
            <a:spLocks noGrp="1"/>
          </p:cNvSpPr>
          <p:nvPr>
            <p:ph type="title"/>
          </p:nvPr>
        </p:nvSpPr>
        <p:spPr/>
        <p:txBody>
          <a:bodyPr/>
          <a:lstStyle/>
          <a:p>
            <a:r>
              <a:rPr lang="fr-FR" dirty="0"/>
              <a:t>Evolution de la PID sous corticothérapie</a:t>
            </a:r>
          </a:p>
        </p:txBody>
      </p:sp>
      <p:pic>
        <p:nvPicPr>
          <p:cNvPr id="4" name="Espace réservé du contenu 3">
            <a:extLst>
              <a:ext uri="{FF2B5EF4-FFF2-40B4-BE49-F238E27FC236}">
                <a16:creationId xmlns:a16="http://schemas.microsoft.com/office/drawing/2014/main" xmlns="" id="{D5F219D9-8416-CB03-C4B1-78ABED931F60}"/>
              </a:ext>
            </a:extLst>
          </p:cNvPr>
          <p:cNvPicPr>
            <a:picLocks noGrp="1" noChangeAspect="1"/>
          </p:cNvPicPr>
          <p:nvPr>
            <p:ph idx="1"/>
          </p:nvPr>
        </p:nvPicPr>
        <p:blipFill>
          <a:blip r:embed="rId2"/>
          <a:stretch>
            <a:fillRect/>
          </a:stretch>
        </p:blipFill>
        <p:spPr>
          <a:xfrm>
            <a:off x="167972" y="1541929"/>
            <a:ext cx="11933708" cy="4950946"/>
          </a:xfrm>
          <a:prstGeom prst="rect">
            <a:avLst/>
          </a:prstGeom>
        </p:spPr>
      </p:pic>
    </p:spTree>
    <p:extLst>
      <p:ext uri="{BB962C8B-B14F-4D97-AF65-F5344CB8AC3E}">
        <p14:creationId xmlns:p14="http://schemas.microsoft.com/office/powerpoint/2010/main" val="15658157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C59538A0-D311-0CB7-FE80-FC8EB3604E42}"/>
              </a:ext>
            </a:extLst>
          </p:cNvPr>
          <p:cNvSpPr>
            <a:spLocks noGrp="1"/>
          </p:cNvSpPr>
          <p:nvPr>
            <p:ph type="title"/>
          </p:nvPr>
        </p:nvSpPr>
        <p:spPr/>
        <p:txBody>
          <a:bodyPr/>
          <a:lstStyle/>
          <a:p>
            <a:r>
              <a:rPr lang="fr-FR" dirty="0"/>
              <a:t>5 jours après la réintroduction du </a:t>
            </a:r>
            <a:r>
              <a:rPr lang="fr-FR" dirty="0" err="1"/>
              <a:t>nivolumab</a:t>
            </a:r>
            <a:endParaRPr lang="fr-FR" dirty="0"/>
          </a:p>
        </p:txBody>
      </p:sp>
      <p:pic>
        <p:nvPicPr>
          <p:cNvPr id="4" name="Espace réservé du contenu 3">
            <a:extLst>
              <a:ext uri="{FF2B5EF4-FFF2-40B4-BE49-F238E27FC236}">
                <a16:creationId xmlns:a16="http://schemas.microsoft.com/office/drawing/2014/main" xmlns="" id="{043089C0-6F51-501E-2C53-F3FD47F48968}"/>
              </a:ext>
            </a:extLst>
          </p:cNvPr>
          <p:cNvPicPr>
            <a:picLocks noGrp="1" noChangeAspect="1"/>
          </p:cNvPicPr>
          <p:nvPr>
            <p:ph idx="1"/>
          </p:nvPr>
        </p:nvPicPr>
        <p:blipFill>
          <a:blip r:embed="rId2"/>
          <a:stretch>
            <a:fillRect/>
          </a:stretch>
        </p:blipFill>
        <p:spPr>
          <a:xfrm>
            <a:off x="989838" y="1825625"/>
            <a:ext cx="10212323" cy="4351338"/>
          </a:xfrm>
          <a:prstGeom prst="rect">
            <a:avLst/>
          </a:prstGeom>
        </p:spPr>
      </p:pic>
    </p:spTree>
    <p:extLst>
      <p:ext uri="{BB962C8B-B14F-4D97-AF65-F5344CB8AC3E}">
        <p14:creationId xmlns:p14="http://schemas.microsoft.com/office/powerpoint/2010/main" val="19371966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C9A36457-A5F4-4103-A443-02581C0918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xmlns="" id="{DC5FB7E8-B636-40FA-BE8D-48145C0F5C5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re 1">
            <a:extLst>
              <a:ext uri="{FF2B5EF4-FFF2-40B4-BE49-F238E27FC236}">
                <a16:creationId xmlns:a16="http://schemas.microsoft.com/office/drawing/2014/main" xmlns="" id="{30AD3B47-015D-B250-70F6-022771CDBA34}"/>
              </a:ext>
            </a:extLst>
          </p:cNvPr>
          <p:cNvSpPr>
            <a:spLocks noGrp="1"/>
          </p:cNvSpPr>
          <p:nvPr>
            <p:ph type="title"/>
          </p:nvPr>
        </p:nvSpPr>
        <p:spPr>
          <a:xfrm>
            <a:off x="1137036" y="548640"/>
            <a:ext cx="9543405" cy="1188720"/>
          </a:xfrm>
        </p:spPr>
        <p:txBody>
          <a:bodyPr>
            <a:normAutofit/>
          </a:bodyPr>
          <a:lstStyle/>
          <a:p>
            <a:r>
              <a:rPr lang="fr-FR">
                <a:solidFill>
                  <a:schemeClr val="tx1">
                    <a:lumMod val="85000"/>
                    <a:lumOff val="15000"/>
                  </a:schemeClr>
                </a:solidFill>
              </a:rPr>
              <a:t>Evolution</a:t>
            </a:r>
          </a:p>
        </p:txBody>
      </p:sp>
      <p:sp>
        <p:nvSpPr>
          <p:cNvPr id="3" name="Espace réservé du contenu 2">
            <a:extLst>
              <a:ext uri="{FF2B5EF4-FFF2-40B4-BE49-F238E27FC236}">
                <a16:creationId xmlns:a16="http://schemas.microsoft.com/office/drawing/2014/main" xmlns="" id="{9F94AB8D-7888-1DE2-602D-74DE554CE833}"/>
              </a:ext>
            </a:extLst>
          </p:cNvPr>
          <p:cNvSpPr>
            <a:spLocks noGrp="1"/>
          </p:cNvSpPr>
          <p:nvPr>
            <p:ph idx="1"/>
          </p:nvPr>
        </p:nvSpPr>
        <p:spPr>
          <a:xfrm>
            <a:off x="1957987" y="2431765"/>
            <a:ext cx="8276026" cy="3320031"/>
          </a:xfrm>
        </p:spPr>
        <p:txBody>
          <a:bodyPr anchor="ctr">
            <a:normAutofit/>
          </a:bodyPr>
          <a:lstStyle/>
          <a:p>
            <a:r>
              <a:rPr lang="fr-FR" sz="1900">
                <a:solidFill>
                  <a:schemeClr val="tx1">
                    <a:lumMod val="85000"/>
                    <a:lumOff val="15000"/>
                  </a:schemeClr>
                </a:solidFill>
              </a:rPr>
              <a:t>Corticothérapie 2 mg/kg</a:t>
            </a:r>
          </a:p>
          <a:p>
            <a:r>
              <a:rPr lang="fr-FR" sz="1900">
                <a:solidFill>
                  <a:schemeClr val="tx1">
                    <a:lumMod val="85000"/>
                    <a:lumOff val="15000"/>
                  </a:schemeClr>
                </a:solidFill>
              </a:rPr>
              <a:t>Décroissance lente avec récidive de la pneumopathie en dessous de 20mg de prednisone nécessitant une réaugmentation des doses</a:t>
            </a:r>
          </a:p>
          <a:p>
            <a:r>
              <a:rPr lang="fr-FR" sz="1900">
                <a:solidFill>
                  <a:schemeClr val="tx1">
                    <a:lumMod val="85000"/>
                    <a:lumOff val="15000"/>
                  </a:schemeClr>
                </a:solidFill>
              </a:rPr>
              <a:t>Sevrage de la corticothérapie en 4 mois</a:t>
            </a:r>
          </a:p>
          <a:p>
            <a:r>
              <a:rPr lang="fr-FR" sz="1900">
                <a:solidFill>
                  <a:schemeClr val="tx1">
                    <a:lumMod val="85000"/>
                    <a:lumOff val="15000"/>
                  </a:schemeClr>
                </a:solidFill>
              </a:rPr>
              <a:t>Pas de réintroduction du nivolumab</a:t>
            </a:r>
          </a:p>
          <a:p>
            <a:r>
              <a:rPr lang="fr-FR" sz="1900">
                <a:solidFill>
                  <a:schemeClr val="tx1">
                    <a:lumMod val="85000"/>
                    <a:lumOff val="15000"/>
                  </a:schemeClr>
                </a:solidFill>
              </a:rPr>
              <a:t>Poursuite de la rémission complète à 2 ans et demi après arrêt de tout traitement</a:t>
            </a:r>
          </a:p>
          <a:p>
            <a:endParaRPr lang="fr-FR" sz="1900">
              <a:solidFill>
                <a:schemeClr val="tx1">
                  <a:lumMod val="85000"/>
                  <a:lumOff val="15000"/>
                </a:schemeClr>
              </a:solidFill>
            </a:endParaRPr>
          </a:p>
          <a:p>
            <a:r>
              <a:rPr lang="fr-FR" sz="1900">
                <a:solidFill>
                  <a:schemeClr val="tx1">
                    <a:lumMod val="85000"/>
                    <a:lumOff val="15000"/>
                  </a:schemeClr>
                </a:solidFill>
              </a:rPr>
              <a:t>25% de récidive à la réintroduction de l’IO</a:t>
            </a:r>
          </a:p>
        </p:txBody>
      </p:sp>
      <p:sp>
        <p:nvSpPr>
          <p:cNvPr id="12" name="Freeform: Shape 11">
            <a:extLst>
              <a:ext uri="{FF2B5EF4-FFF2-40B4-BE49-F238E27FC236}">
                <a16:creationId xmlns:a16="http://schemas.microsoft.com/office/drawing/2014/main" xmlns="" id="{142DCE2C-2863-46FA-9BE7-24365A24D9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69084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BACC6370-2D7E-4714-9D71-7542949D7D5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F68B3F68-107C-434F-AA38-110D5EA91B8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AAD0DBB9-1A4B-4391-81D4-CB19F9AB91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063BBA22-50EA-4C4D-BE05-F1CE4E63AA5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xmlns="" id="{23B396F0-CC2C-0091-6563-2B8746B44DAD}"/>
              </a:ext>
            </a:extLst>
          </p:cNvPr>
          <p:cNvSpPr>
            <a:spLocks noGrp="1"/>
          </p:cNvSpPr>
          <p:nvPr>
            <p:ph type="title"/>
          </p:nvPr>
        </p:nvSpPr>
        <p:spPr>
          <a:xfrm>
            <a:off x="1383564" y="348865"/>
            <a:ext cx="9718111" cy="1576446"/>
          </a:xfrm>
        </p:spPr>
        <p:txBody>
          <a:bodyPr anchor="ctr">
            <a:normAutofit/>
          </a:bodyPr>
          <a:lstStyle/>
          <a:p>
            <a:r>
              <a:rPr lang="fr-FR" sz="4000">
                <a:solidFill>
                  <a:srgbClr val="FFFFFF"/>
                </a:solidFill>
              </a:rPr>
              <a:t>Toxicité cardiovasculaire</a:t>
            </a:r>
          </a:p>
        </p:txBody>
      </p:sp>
      <p:graphicFrame>
        <p:nvGraphicFramePr>
          <p:cNvPr id="5" name="Espace réservé du contenu 2">
            <a:extLst>
              <a:ext uri="{FF2B5EF4-FFF2-40B4-BE49-F238E27FC236}">
                <a16:creationId xmlns:a16="http://schemas.microsoft.com/office/drawing/2014/main" xmlns="" id="{97080145-042A-AB5C-7C11-61929E0ADEE3}"/>
              </a:ext>
            </a:extLst>
          </p:cNvPr>
          <p:cNvGraphicFramePr>
            <a:graphicFrameLocks noGrp="1"/>
          </p:cNvGraphicFramePr>
          <p:nvPr>
            <p:ph idx="1"/>
            <p:extLst>
              <p:ext uri="{D42A27DB-BD31-4B8C-83A1-F6EECF244321}">
                <p14:modId xmlns:p14="http://schemas.microsoft.com/office/powerpoint/2010/main" val="2745463163"/>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619810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BACC6370-2D7E-4714-9D71-7542949D7D5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F68B3F68-107C-434F-AA38-110D5EA91B8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AAD0DBB9-1A4B-4391-81D4-CB19F9AB91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063BBA22-50EA-4C4D-BE05-F1CE4E63AA5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xmlns="" id="{1EE7A522-FC4F-51A7-DA8C-B0F00238A98A}"/>
              </a:ext>
            </a:extLst>
          </p:cNvPr>
          <p:cNvSpPr>
            <a:spLocks noGrp="1"/>
          </p:cNvSpPr>
          <p:nvPr>
            <p:ph type="title"/>
          </p:nvPr>
        </p:nvSpPr>
        <p:spPr>
          <a:xfrm>
            <a:off x="1383564" y="348865"/>
            <a:ext cx="9718111" cy="1576446"/>
          </a:xfrm>
        </p:spPr>
        <p:txBody>
          <a:bodyPr anchor="ctr">
            <a:normAutofit/>
          </a:bodyPr>
          <a:lstStyle/>
          <a:p>
            <a:r>
              <a:rPr lang="fr-FR" sz="4000">
                <a:solidFill>
                  <a:srgbClr val="FFFFFF"/>
                </a:solidFill>
              </a:rPr>
              <a:t>Toxicité hépatique / rénale</a:t>
            </a:r>
          </a:p>
        </p:txBody>
      </p:sp>
      <p:graphicFrame>
        <p:nvGraphicFramePr>
          <p:cNvPr id="5" name="Espace réservé du contenu 2">
            <a:extLst>
              <a:ext uri="{FF2B5EF4-FFF2-40B4-BE49-F238E27FC236}">
                <a16:creationId xmlns:a16="http://schemas.microsoft.com/office/drawing/2014/main" xmlns="" id="{86C70227-F5F1-531C-1784-65564F5730EC}"/>
              </a:ext>
            </a:extLst>
          </p:cNvPr>
          <p:cNvGraphicFramePr>
            <a:graphicFrameLocks noGrp="1"/>
          </p:cNvGraphicFramePr>
          <p:nvPr>
            <p:ph idx="1"/>
            <p:extLst>
              <p:ext uri="{D42A27DB-BD31-4B8C-83A1-F6EECF244321}">
                <p14:modId xmlns:p14="http://schemas.microsoft.com/office/powerpoint/2010/main" val="2583292919"/>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247790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BACC6370-2D7E-4714-9D71-7542949D7D5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F68B3F68-107C-434F-AA38-110D5EA91B8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AAD0DBB9-1A4B-4391-81D4-CB19F9AB91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063BBA22-50EA-4C4D-BE05-F1CE4E63AA5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xmlns="" id="{67BEBD7C-A109-03F1-90EA-FA8D226A007A}"/>
              </a:ext>
            </a:extLst>
          </p:cNvPr>
          <p:cNvSpPr>
            <a:spLocks noGrp="1"/>
          </p:cNvSpPr>
          <p:nvPr>
            <p:ph type="title"/>
          </p:nvPr>
        </p:nvSpPr>
        <p:spPr>
          <a:xfrm>
            <a:off x="1383564" y="348865"/>
            <a:ext cx="9718111" cy="1576446"/>
          </a:xfrm>
        </p:spPr>
        <p:txBody>
          <a:bodyPr anchor="ctr">
            <a:normAutofit/>
          </a:bodyPr>
          <a:lstStyle/>
          <a:p>
            <a:r>
              <a:rPr lang="fr-FR" sz="4000">
                <a:solidFill>
                  <a:srgbClr val="FFFFFF"/>
                </a:solidFill>
              </a:rPr>
              <a:t>Toxicité gastro-intestinale</a:t>
            </a:r>
          </a:p>
        </p:txBody>
      </p:sp>
      <p:graphicFrame>
        <p:nvGraphicFramePr>
          <p:cNvPr id="5" name="Espace réservé du contenu 2">
            <a:extLst>
              <a:ext uri="{FF2B5EF4-FFF2-40B4-BE49-F238E27FC236}">
                <a16:creationId xmlns:a16="http://schemas.microsoft.com/office/drawing/2014/main" xmlns="" id="{F815E625-3072-E84F-CA8D-6D353527E10A}"/>
              </a:ext>
            </a:extLst>
          </p:cNvPr>
          <p:cNvGraphicFramePr>
            <a:graphicFrameLocks noGrp="1"/>
          </p:cNvGraphicFramePr>
          <p:nvPr>
            <p:ph idx="1"/>
            <p:extLst>
              <p:ext uri="{D42A27DB-BD31-4B8C-83A1-F6EECF244321}">
                <p14:modId xmlns:p14="http://schemas.microsoft.com/office/powerpoint/2010/main" val="3106015460"/>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382185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BACC6370-2D7E-4714-9D71-7542949D7D5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F68B3F68-107C-434F-AA38-110D5EA91B8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AAD0DBB9-1A4B-4391-81D4-CB19F9AB91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063BBA22-50EA-4C4D-BE05-F1CE4E63AA5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xmlns="" id="{5742AC92-4C75-4B48-7213-E38F2BAFF84B}"/>
              </a:ext>
            </a:extLst>
          </p:cNvPr>
          <p:cNvSpPr>
            <a:spLocks noGrp="1"/>
          </p:cNvSpPr>
          <p:nvPr>
            <p:ph type="title"/>
          </p:nvPr>
        </p:nvSpPr>
        <p:spPr>
          <a:xfrm>
            <a:off x="1383564" y="348865"/>
            <a:ext cx="9718111" cy="1576446"/>
          </a:xfrm>
        </p:spPr>
        <p:txBody>
          <a:bodyPr anchor="ctr">
            <a:normAutofit/>
          </a:bodyPr>
          <a:lstStyle/>
          <a:p>
            <a:r>
              <a:rPr lang="fr-FR" sz="4000">
                <a:solidFill>
                  <a:srgbClr val="FFFFFF"/>
                </a:solidFill>
              </a:rPr>
              <a:t>Toxicité cutané</a:t>
            </a:r>
          </a:p>
        </p:txBody>
      </p:sp>
      <p:graphicFrame>
        <p:nvGraphicFramePr>
          <p:cNvPr id="5" name="Espace réservé du contenu 2">
            <a:extLst>
              <a:ext uri="{FF2B5EF4-FFF2-40B4-BE49-F238E27FC236}">
                <a16:creationId xmlns:a16="http://schemas.microsoft.com/office/drawing/2014/main" xmlns="" id="{6264F6DB-903A-F0A5-6267-BDDA1F06FB4A}"/>
              </a:ext>
            </a:extLst>
          </p:cNvPr>
          <p:cNvGraphicFramePr>
            <a:graphicFrameLocks noGrp="1"/>
          </p:cNvGraphicFramePr>
          <p:nvPr>
            <p:ph idx="1"/>
            <p:extLst>
              <p:ext uri="{D42A27DB-BD31-4B8C-83A1-F6EECF244321}">
                <p14:modId xmlns:p14="http://schemas.microsoft.com/office/powerpoint/2010/main" val="82931861"/>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868261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F3060C83-F051-4F0E-ABAD-AA0DFC48B21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xmlns="" id="{83C98ABE-055B-441F-B07E-44F97F083C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xmlns="" id="{29FDB030-9B49-4CED-8CCD-4D99382388A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3783CA14-24A1-485C-8B30-D6A5D87987A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xmlns="" id="{9A97C86A-04D6-40F7-AE84-31AB43E6A84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Isosceles Triangle 18">
            <a:extLst>
              <a:ext uri="{FF2B5EF4-FFF2-40B4-BE49-F238E27FC236}">
                <a16:creationId xmlns:a16="http://schemas.microsoft.com/office/drawing/2014/main" xmlns="" id="{FF9F2414-84E8-453E-B1F3-389FDE8192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Espace réservé du contenu 3">
            <a:extLst>
              <a:ext uri="{FF2B5EF4-FFF2-40B4-BE49-F238E27FC236}">
                <a16:creationId xmlns:a16="http://schemas.microsoft.com/office/drawing/2014/main" xmlns="" id="{A87B8454-F7BF-F61C-D8E4-EF52125F0DD9}"/>
              </a:ext>
            </a:extLst>
          </p:cNvPr>
          <p:cNvPicPr>
            <a:picLocks noGrp="1" noChangeAspect="1"/>
          </p:cNvPicPr>
          <p:nvPr>
            <p:ph idx="1"/>
          </p:nvPr>
        </p:nvPicPr>
        <p:blipFill>
          <a:blip r:embed="rId3"/>
          <a:stretch>
            <a:fillRect/>
          </a:stretch>
        </p:blipFill>
        <p:spPr>
          <a:xfrm>
            <a:off x="2646423" y="643467"/>
            <a:ext cx="6899154" cy="5571065"/>
          </a:xfrm>
          <a:prstGeom prst="rect">
            <a:avLst/>
          </a:prstGeom>
          <a:ln>
            <a:noFill/>
          </a:ln>
        </p:spPr>
      </p:pic>
      <p:sp>
        <p:nvSpPr>
          <p:cNvPr id="21" name="Isosceles Triangle 20">
            <a:extLst>
              <a:ext uri="{FF2B5EF4-FFF2-40B4-BE49-F238E27FC236}">
                <a16:creationId xmlns:a16="http://schemas.microsoft.com/office/drawing/2014/main" xmlns="" id="{3ECA69A1-7536-43AC-85EF-C7106179F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999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BACC6370-2D7E-4714-9D71-7542949D7D5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F68B3F68-107C-434F-AA38-110D5EA91B8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AAD0DBB9-1A4B-4391-81D4-CB19F9AB91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063BBA22-50EA-4C4D-BE05-F1CE4E63AA5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xmlns="" id="{FA1A7E53-0A51-CB1F-3C13-603273B2A4DF}"/>
              </a:ext>
            </a:extLst>
          </p:cNvPr>
          <p:cNvSpPr>
            <a:spLocks noGrp="1"/>
          </p:cNvSpPr>
          <p:nvPr>
            <p:ph type="title"/>
          </p:nvPr>
        </p:nvSpPr>
        <p:spPr>
          <a:xfrm>
            <a:off x="1383564" y="348865"/>
            <a:ext cx="9718111" cy="1576446"/>
          </a:xfrm>
        </p:spPr>
        <p:txBody>
          <a:bodyPr anchor="ctr">
            <a:normAutofit/>
          </a:bodyPr>
          <a:lstStyle/>
          <a:p>
            <a:r>
              <a:rPr lang="fr-FR" sz="4000">
                <a:solidFill>
                  <a:srgbClr val="FFFFFF"/>
                </a:solidFill>
              </a:rPr>
              <a:t>Toxicité neurologique</a:t>
            </a:r>
          </a:p>
        </p:txBody>
      </p:sp>
      <p:graphicFrame>
        <p:nvGraphicFramePr>
          <p:cNvPr id="5" name="Espace réservé du contenu 2">
            <a:extLst>
              <a:ext uri="{FF2B5EF4-FFF2-40B4-BE49-F238E27FC236}">
                <a16:creationId xmlns:a16="http://schemas.microsoft.com/office/drawing/2014/main" xmlns="" id="{BD9C5A7C-F705-DB40-D0EC-4287DB2B88D8}"/>
              </a:ext>
            </a:extLst>
          </p:cNvPr>
          <p:cNvGraphicFramePr>
            <a:graphicFrameLocks noGrp="1"/>
          </p:cNvGraphicFramePr>
          <p:nvPr>
            <p:ph idx="1"/>
            <p:extLst>
              <p:ext uri="{D42A27DB-BD31-4B8C-83A1-F6EECF244321}">
                <p14:modId xmlns:p14="http://schemas.microsoft.com/office/powerpoint/2010/main" val="707002666"/>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486635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BACC6370-2D7E-4714-9D71-7542949D7D5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F68B3F68-107C-434F-AA38-110D5EA91B8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AAD0DBB9-1A4B-4391-81D4-CB19F9AB91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063BBA22-50EA-4C4D-BE05-F1CE4E63AA5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xmlns="" id="{2955E35C-219E-BAA3-78E3-83C84B82E205}"/>
              </a:ext>
            </a:extLst>
          </p:cNvPr>
          <p:cNvSpPr>
            <a:spLocks noGrp="1"/>
          </p:cNvSpPr>
          <p:nvPr>
            <p:ph type="title"/>
          </p:nvPr>
        </p:nvSpPr>
        <p:spPr>
          <a:xfrm>
            <a:off x="1383564" y="348865"/>
            <a:ext cx="9718111" cy="1576446"/>
          </a:xfrm>
        </p:spPr>
        <p:txBody>
          <a:bodyPr anchor="ctr">
            <a:normAutofit/>
          </a:bodyPr>
          <a:lstStyle/>
          <a:p>
            <a:r>
              <a:rPr lang="fr-FR" sz="4000">
                <a:solidFill>
                  <a:srgbClr val="FFFFFF"/>
                </a:solidFill>
              </a:rPr>
              <a:t>Toxicité hématologique</a:t>
            </a:r>
          </a:p>
        </p:txBody>
      </p:sp>
      <p:graphicFrame>
        <p:nvGraphicFramePr>
          <p:cNvPr id="5" name="Espace réservé du contenu 2">
            <a:extLst>
              <a:ext uri="{FF2B5EF4-FFF2-40B4-BE49-F238E27FC236}">
                <a16:creationId xmlns:a16="http://schemas.microsoft.com/office/drawing/2014/main" xmlns="" id="{07305A27-CF3F-3CD9-0126-D5C1F6787422}"/>
              </a:ext>
            </a:extLst>
          </p:cNvPr>
          <p:cNvGraphicFramePr>
            <a:graphicFrameLocks noGrp="1"/>
          </p:cNvGraphicFramePr>
          <p:nvPr>
            <p:ph idx="1"/>
            <p:extLst>
              <p:ext uri="{D42A27DB-BD31-4B8C-83A1-F6EECF244321}">
                <p14:modId xmlns:p14="http://schemas.microsoft.com/office/powerpoint/2010/main" val="29078971"/>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361597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BACC6370-2D7E-4714-9D71-7542949D7D5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F68B3F68-107C-434F-AA38-110D5EA91B8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AAD0DBB9-1A4B-4391-81D4-CB19F9AB91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063BBA22-50EA-4C4D-BE05-F1CE4E63AA5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xmlns="" id="{E6153667-1526-B645-02C2-0B59DB72738D}"/>
              </a:ext>
            </a:extLst>
          </p:cNvPr>
          <p:cNvSpPr>
            <a:spLocks noGrp="1"/>
          </p:cNvSpPr>
          <p:nvPr>
            <p:ph type="title"/>
          </p:nvPr>
        </p:nvSpPr>
        <p:spPr>
          <a:xfrm>
            <a:off x="1383564" y="348865"/>
            <a:ext cx="9718111" cy="1576446"/>
          </a:xfrm>
        </p:spPr>
        <p:txBody>
          <a:bodyPr anchor="ctr">
            <a:normAutofit/>
          </a:bodyPr>
          <a:lstStyle/>
          <a:p>
            <a:r>
              <a:rPr lang="fr-FR" sz="4000">
                <a:solidFill>
                  <a:srgbClr val="FFFFFF"/>
                </a:solidFill>
              </a:rPr>
              <a:t>Toxicité musculo-squelétique</a:t>
            </a:r>
          </a:p>
        </p:txBody>
      </p:sp>
      <p:graphicFrame>
        <p:nvGraphicFramePr>
          <p:cNvPr id="5" name="Espace réservé du contenu 2">
            <a:extLst>
              <a:ext uri="{FF2B5EF4-FFF2-40B4-BE49-F238E27FC236}">
                <a16:creationId xmlns:a16="http://schemas.microsoft.com/office/drawing/2014/main" xmlns="" id="{E24DE609-CA24-4D4A-C69C-E5F69EEB9A13}"/>
              </a:ext>
            </a:extLst>
          </p:cNvPr>
          <p:cNvGraphicFramePr>
            <a:graphicFrameLocks noGrp="1"/>
          </p:cNvGraphicFramePr>
          <p:nvPr>
            <p:ph idx="1"/>
            <p:extLst>
              <p:ext uri="{D42A27DB-BD31-4B8C-83A1-F6EECF244321}">
                <p14:modId xmlns:p14="http://schemas.microsoft.com/office/powerpoint/2010/main" val="1835007549"/>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754103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09588DA8-065E-4F6F-8EFD-43104AB2E0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xmlns="" id="{C4285719-470E-454C-AF62-8323075F1F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CD9FE4EF-C4D8-49A0-B2FF-81D8DB7D8A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4300840D-0A0B-4512-BACA-B439D5B9C57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D2B78728-A580-49A7-84F9-6EF6F583AD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xmlns="" id="{38FAA1A1-D861-433F-88FA-1E9D6FD31D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xmlns="" id="{8D71EDA1-87BF-4D5D-AB79-F346FD1927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xmlns="" id="{B2C26C04-1CF0-DE67-76BE-6BD0087DAA4D}"/>
              </a:ext>
            </a:extLst>
          </p:cNvPr>
          <p:cNvSpPr>
            <a:spLocks noGrp="1"/>
          </p:cNvSpPr>
          <p:nvPr>
            <p:ph type="title"/>
          </p:nvPr>
        </p:nvSpPr>
        <p:spPr>
          <a:xfrm>
            <a:off x="466722" y="586855"/>
            <a:ext cx="3201366" cy="3387497"/>
          </a:xfrm>
        </p:spPr>
        <p:txBody>
          <a:bodyPr anchor="b">
            <a:normAutofit/>
          </a:bodyPr>
          <a:lstStyle/>
          <a:p>
            <a:pPr algn="r"/>
            <a:r>
              <a:rPr lang="fr-FR" sz="3100">
                <a:solidFill>
                  <a:srgbClr val="FFFFFF"/>
                </a:solidFill>
              </a:rPr>
              <a:t>Bilan avant mise en route de l’immunothérapie</a:t>
            </a:r>
          </a:p>
        </p:txBody>
      </p:sp>
      <p:sp>
        <p:nvSpPr>
          <p:cNvPr id="3" name="Espace réservé du contenu 2">
            <a:extLst>
              <a:ext uri="{FF2B5EF4-FFF2-40B4-BE49-F238E27FC236}">
                <a16:creationId xmlns:a16="http://schemas.microsoft.com/office/drawing/2014/main" xmlns="" id="{F85B0A20-1EFC-7FA8-BC98-D441A753DDF7}"/>
              </a:ext>
            </a:extLst>
          </p:cNvPr>
          <p:cNvSpPr>
            <a:spLocks noGrp="1"/>
          </p:cNvSpPr>
          <p:nvPr>
            <p:ph idx="1"/>
          </p:nvPr>
        </p:nvSpPr>
        <p:spPr>
          <a:xfrm>
            <a:off x="4810259" y="649480"/>
            <a:ext cx="6555347" cy="5546047"/>
          </a:xfrm>
        </p:spPr>
        <p:txBody>
          <a:bodyPr anchor="ctr">
            <a:normAutofit/>
          </a:bodyPr>
          <a:lstStyle/>
          <a:p>
            <a:r>
              <a:rPr lang="fr-FR" sz="2000"/>
              <a:t>NFS PQ Iono uree creat Ca++ Glycémie à jeun BH lipase CRP TSH T3 T4 cortisolémie de 8h CPK troponine</a:t>
            </a:r>
          </a:p>
          <a:p>
            <a:r>
              <a:rPr lang="fr-FR" sz="2000"/>
              <a:t>sérelogie</a:t>
            </a:r>
          </a:p>
        </p:txBody>
      </p:sp>
    </p:spTree>
    <p:extLst>
      <p:ext uri="{BB962C8B-B14F-4D97-AF65-F5344CB8AC3E}">
        <p14:creationId xmlns:p14="http://schemas.microsoft.com/office/powerpoint/2010/main" val="180508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34A88D48-3C17-4D52-B195-C3BDB79F2FD6}"/>
              </a:ext>
            </a:extLst>
          </p:cNvPr>
          <p:cNvSpPr>
            <a:spLocks noGrp="1"/>
          </p:cNvSpPr>
          <p:nvPr>
            <p:ph type="title"/>
          </p:nvPr>
        </p:nvSpPr>
        <p:spPr/>
        <p:txBody>
          <a:bodyPr/>
          <a:lstStyle/>
          <a:p>
            <a:r>
              <a:rPr lang="fr-FR" dirty="0"/>
              <a:t>Le bénéfice de l’immunothérapie / cout</a:t>
            </a:r>
          </a:p>
        </p:txBody>
      </p:sp>
      <p:sp>
        <p:nvSpPr>
          <p:cNvPr id="3" name="Espace réservé du contenu 2">
            <a:extLst>
              <a:ext uri="{FF2B5EF4-FFF2-40B4-BE49-F238E27FC236}">
                <a16:creationId xmlns:a16="http://schemas.microsoft.com/office/drawing/2014/main" xmlns="" id="{25346184-573A-1F80-19BF-91963C92BCA4}"/>
              </a:ext>
            </a:extLst>
          </p:cNvPr>
          <p:cNvSpPr>
            <a:spLocks noGrp="1"/>
          </p:cNvSpPr>
          <p:nvPr>
            <p:ph idx="1"/>
          </p:nvPr>
        </p:nvSpPr>
        <p:spPr/>
        <p:txBody>
          <a:bodyPr>
            <a:normAutofit fontScale="92500" lnSpcReduction="20000"/>
          </a:bodyPr>
          <a:lstStyle/>
          <a:p>
            <a:pPr marL="0" indent="0">
              <a:buNone/>
            </a:pPr>
            <a:r>
              <a:rPr lang="fr-FR" dirty="0"/>
              <a:t>Bénéfice en survie médiane</a:t>
            </a:r>
          </a:p>
          <a:p>
            <a:pPr marL="0" indent="0">
              <a:buNone/>
            </a:pPr>
            <a:r>
              <a:rPr lang="fr-FR" dirty="0"/>
              <a:t>	Ex:  K du rein</a:t>
            </a:r>
          </a:p>
          <a:p>
            <a:pPr marL="0" indent="0">
              <a:buNone/>
            </a:pPr>
            <a:endParaRPr lang="fr-FR" dirty="0"/>
          </a:p>
          <a:p>
            <a:pPr marL="0" indent="0">
              <a:buNone/>
            </a:pPr>
            <a:endParaRPr lang="fr-FR" dirty="0"/>
          </a:p>
          <a:p>
            <a:pPr marL="0" indent="0">
              <a:buNone/>
            </a:pPr>
            <a:endParaRPr lang="fr-FR" dirty="0"/>
          </a:p>
          <a:p>
            <a:pPr marL="0" indent="0">
              <a:buNone/>
            </a:pPr>
            <a:endParaRPr lang="fr-FR" dirty="0"/>
          </a:p>
          <a:p>
            <a:endParaRPr lang="fr-FR" dirty="0"/>
          </a:p>
          <a:p>
            <a:r>
              <a:rPr lang="fr-FR" dirty="0"/>
              <a:t>Doit on rembourser ces traitements?</a:t>
            </a:r>
          </a:p>
          <a:p>
            <a:pPr lvl="1"/>
            <a:r>
              <a:rPr lang="fr-FR" dirty="0"/>
              <a:t>Cout de deux </a:t>
            </a:r>
            <a:r>
              <a:rPr lang="fr-FR" dirty="0" err="1"/>
              <a:t>flaçons</a:t>
            </a:r>
            <a:r>
              <a:rPr lang="fr-FR" dirty="0"/>
              <a:t> de </a:t>
            </a:r>
            <a:r>
              <a:rPr lang="fr-FR" dirty="0" err="1"/>
              <a:t>Keytruda</a:t>
            </a:r>
            <a:r>
              <a:rPr lang="fr-FR" dirty="0"/>
              <a:t> (pembrolizumab):  5294 euros-&gt; par an 80000 euros</a:t>
            </a:r>
          </a:p>
          <a:p>
            <a:pPr lvl="1"/>
            <a:r>
              <a:rPr lang="fr-FR" dirty="0"/>
              <a:t>Cout d’une boite de </a:t>
            </a:r>
            <a:r>
              <a:rPr lang="fr-FR" dirty="0" err="1"/>
              <a:t>xeloda</a:t>
            </a:r>
            <a:r>
              <a:rPr lang="fr-FR" dirty="0"/>
              <a:t> (</a:t>
            </a:r>
            <a:r>
              <a:rPr lang="fr-FR" dirty="0" err="1"/>
              <a:t>capecitabine</a:t>
            </a:r>
            <a:r>
              <a:rPr lang="fr-FR" dirty="0"/>
              <a:t>) : 146 euros -&gt; par an 2190 euros</a:t>
            </a:r>
          </a:p>
          <a:p>
            <a:endParaRPr lang="fr-FR" dirty="0"/>
          </a:p>
        </p:txBody>
      </p:sp>
      <p:graphicFrame>
        <p:nvGraphicFramePr>
          <p:cNvPr id="4" name="Diagramme 3">
            <a:extLst>
              <a:ext uri="{FF2B5EF4-FFF2-40B4-BE49-F238E27FC236}">
                <a16:creationId xmlns:a16="http://schemas.microsoft.com/office/drawing/2014/main" xmlns="" id="{A2FD65ED-58CD-A581-5B2D-B1256A07DFC6}"/>
              </a:ext>
            </a:extLst>
          </p:cNvPr>
          <p:cNvGraphicFramePr/>
          <p:nvPr>
            <p:extLst>
              <p:ext uri="{D42A27DB-BD31-4B8C-83A1-F6EECF244321}">
                <p14:modId xmlns:p14="http://schemas.microsoft.com/office/powerpoint/2010/main" val="1076274696"/>
              </p:ext>
            </p:extLst>
          </p:nvPr>
        </p:nvGraphicFramePr>
        <p:xfrm>
          <a:off x="2767262" y="1227221"/>
          <a:ext cx="6160169" cy="34650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228141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D537340B-B63B-6FE9-3514-1656E287B090}"/>
              </a:ext>
            </a:extLst>
          </p:cNvPr>
          <p:cNvSpPr>
            <a:spLocks noGrp="1"/>
          </p:cNvSpPr>
          <p:nvPr>
            <p:ph type="title"/>
          </p:nvPr>
        </p:nvSpPr>
        <p:spPr/>
        <p:txBody>
          <a:bodyPr/>
          <a:lstStyle/>
          <a:p>
            <a:r>
              <a:rPr lang="fr-FR" dirty="0"/>
              <a:t>De l’autorisation au remboursement: le parcours d’un nouveau médicament</a:t>
            </a:r>
          </a:p>
        </p:txBody>
      </p:sp>
      <p:pic>
        <p:nvPicPr>
          <p:cNvPr id="4" name="Espace réservé du contenu 3">
            <a:extLst>
              <a:ext uri="{FF2B5EF4-FFF2-40B4-BE49-F238E27FC236}">
                <a16:creationId xmlns:a16="http://schemas.microsoft.com/office/drawing/2014/main" xmlns="" id="{68669DF8-AE80-AA4A-CE62-B48F4FCE27E6}"/>
              </a:ext>
            </a:extLst>
          </p:cNvPr>
          <p:cNvPicPr>
            <a:picLocks noGrp="1" noChangeAspect="1"/>
          </p:cNvPicPr>
          <p:nvPr>
            <p:ph idx="1"/>
          </p:nvPr>
        </p:nvPicPr>
        <p:blipFill>
          <a:blip r:embed="rId2"/>
          <a:stretch>
            <a:fillRect/>
          </a:stretch>
        </p:blipFill>
        <p:spPr>
          <a:xfrm>
            <a:off x="838200" y="1978379"/>
            <a:ext cx="3105150" cy="2901241"/>
          </a:xfrm>
          <a:prstGeom prst="rect">
            <a:avLst/>
          </a:prstGeom>
        </p:spPr>
      </p:pic>
      <p:pic>
        <p:nvPicPr>
          <p:cNvPr id="6" name="Image 5">
            <a:extLst>
              <a:ext uri="{FF2B5EF4-FFF2-40B4-BE49-F238E27FC236}">
                <a16:creationId xmlns:a16="http://schemas.microsoft.com/office/drawing/2014/main" xmlns="" id="{CD68FE14-DD73-FF42-25C8-E9BDEC0BA128}"/>
              </a:ext>
            </a:extLst>
          </p:cNvPr>
          <p:cNvPicPr>
            <a:picLocks noChangeAspect="1"/>
          </p:cNvPicPr>
          <p:nvPr/>
        </p:nvPicPr>
        <p:blipFill>
          <a:blip r:embed="rId3"/>
          <a:stretch>
            <a:fillRect/>
          </a:stretch>
        </p:blipFill>
        <p:spPr>
          <a:xfrm>
            <a:off x="4932613" y="1717120"/>
            <a:ext cx="4908631" cy="4879620"/>
          </a:xfrm>
          <a:prstGeom prst="rect">
            <a:avLst/>
          </a:prstGeom>
        </p:spPr>
      </p:pic>
    </p:spTree>
    <p:extLst>
      <p:ext uri="{BB962C8B-B14F-4D97-AF65-F5344CB8AC3E}">
        <p14:creationId xmlns:p14="http://schemas.microsoft.com/office/powerpoint/2010/main" val="32621643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xmlns="" id="{DB146403-F3D6-484B-B2ED-97F9565D037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60960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xmlns="" id="{823AC064-BC96-4F32-8AE1-B2FD387548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xmlns="" id="{1E94E6E8-EDEE-D04D-0826-2542015E8D07}"/>
              </a:ext>
            </a:extLst>
          </p:cNvPr>
          <p:cNvSpPr>
            <a:spLocks noGrp="1"/>
          </p:cNvSpPr>
          <p:nvPr>
            <p:ph type="title"/>
          </p:nvPr>
        </p:nvSpPr>
        <p:spPr>
          <a:xfrm>
            <a:off x="527538" y="4756638"/>
            <a:ext cx="11139854" cy="1131414"/>
          </a:xfrm>
        </p:spPr>
        <p:txBody>
          <a:bodyPr vert="horz" lIns="91440" tIns="45720" rIns="91440" bIns="45720" rtlCol="0" anchor="b">
            <a:normAutofit fontScale="90000"/>
          </a:bodyPr>
          <a:lstStyle/>
          <a:p>
            <a:r>
              <a:rPr lang="en-US" sz="1400" dirty="0" err="1">
                <a:solidFill>
                  <a:srgbClr val="FFFFFF"/>
                </a:solidFill>
              </a:rPr>
              <a:t>Exemple</a:t>
            </a:r>
            <a:r>
              <a:rPr lang="en-US" sz="1400" dirty="0">
                <a:solidFill>
                  <a:srgbClr val="FFFFFF"/>
                </a:solidFill>
              </a:rPr>
              <a:t> pour le pembrolizumab dans le cancer du colon MSI </a:t>
            </a:r>
            <a:br>
              <a:rPr lang="en-US" sz="1400" dirty="0">
                <a:solidFill>
                  <a:srgbClr val="FFFFFF"/>
                </a:solidFill>
              </a:rPr>
            </a:br>
            <a:r>
              <a:rPr lang="en-US" sz="1400" dirty="0">
                <a:solidFill>
                  <a:srgbClr val="FFFFFF"/>
                </a:solidFill>
              </a:rPr>
              <a:t/>
            </a:r>
            <a:br>
              <a:rPr lang="en-US" sz="1400" dirty="0">
                <a:solidFill>
                  <a:srgbClr val="FFFFFF"/>
                </a:solidFill>
              </a:rPr>
            </a:br>
            <a:r>
              <a:rPr lang="en-US" sz="1400" dirty="0" err="1">
                <a:solidFill>
                  <a:srgbClr val="FFFFFF"/>
                </a:solidFill>
              </a:rPr>
              <a:t>choix</a:t>
            </a:r>
            <a:r>
              <a:rPr lang="en-US" sz="1400" dirty="0">
                <a:solidFill>
                  <a:srgbClr val="FFFFFF"/>
                </a:solidFill>
              </a:rPr>
              <a:t> </a:t>
            </a:r>
            <a:r>
              <a:rPr lang="en-US" sz="1400" dirty="0" err="1">
                <a:solidFill>
                  <a:srgbClr val="FFFFFF"/>
                </a:solidFill>
              </a:rPr>
              <a:t>d’une</a:t>
            </a:r>
            <a:r>
              <a:rPr lang="en-US" sz="1400" dirty="0">
                <a:solidFill>
                  <a:srgbClr val="FFFFFF"/>
                </a:solidFill>
              </a:rPr>
              <a:t> DAP (disposition </a:t>
            </a:r>
            <a:r>
              <a:rPr lang="en-US" sz="1400" dirty="0" err="1">
                <a:solidFill>
                  <a:srgbClr val="FFFFFF"/>
                </a:solidFill>
              </a:rPr>
              <a:t>à</a:t>
            </a:r>
            <a:r>
              <a:rPr lang="en-US" sz="1400" dirty="0">
                <a:solidFill>
                  <a:srgbClr val="FFFFFF"/>
                </a:solidFill>
              </a:rPr>
              <a:t> payer) = 45000 euros / </a:t>
            </a:r>
            <a:r>
              <a:rPr lang="en-US" sz="1400" dirty="0" err="1">
                <a:solidFill>
                  <a:srgbClr val="FFFFFF"/>
                </a:solidFill>
              </a:rPr>
              <a:t>année</a:t>
            </a:r>
            <a:r>
              <a:rPr lang="en-US" sz="1400" dirty="0">
                <a:solidFill>
                  <a:srgbClr val="FFFFFF"/>
                </a:solidFill>
              </a:rPr>
              <a:t> de vie </a:t>
            </a:r>
            <a:r>
              <a:rPr lang="en-US" sz="1400" dirty="0" err="1">
                <a:solidFill>
                  <a:srgbClr val="FFFFFF"/>
                </a:solidFill>
              </a:rPr>
              <a:t>gagnée</a:t>
            </a:r>
            <a:r>
              <a:rPr lang="en-US" sz="1400" dirty="0">
                <a:solidFill>
                  <a:srgbClr val="FFFFFF"/>
                </a:solidFill>
              </a:rPr>
              <a:t> </a:t>
            </a:r>
            <a:r>
              <a:rPr lang="en-US" sz="1400" dirty="0" err="1">
                <a:solidFill>
                  <a:srgbClr val="FFFFFF"/>
                </a:solidFill>
              </a:rPr>
              <a:t>ajustée</a:t>
            </a:r>
            <a:r>
              <a:rPr lang="en-US" sz="1400" dirty="0">
                <a:solidFill>
                  <a:srgbClr val="FFFFFF"/>
                </a:solidFill>
              </a:rPr>
              <a:t> </a:t>
            </a:r>
            <a:r>
              <a:rPr lang="en-US" sz="1400" dirty="0" err="1">
                <a:solidFill>
                  <a:srgbClr val="FFFFFF"/>
                </a:solidFill>
              </a:rPr>
              <a:t>à</a:t>
            </a:r>
            <a:r>
              <a:rPr lang="en-US" sz="1400" dirty="0">
                <a:solidFill>
                  <a:srgbClr val="FFFFFF"/>
                </a:solidFill>
              </a:rPr>
              <a:t> la </a:t>
            </a:r>
            <a:r>
              <a:rPr lang="en-US" sz="1400" dirty="0" err="1">
                <a:solidFill>
                  <a:srgbClr val="FFFFFF"/>
                </a:solidFill>
              </a:rPr>
              <a:t>qualité</a:t>
            </a:r>
            <a:r>
              <a:rPr lang="en-US" sz="1400" dirty="0">
                <a:solidFill>
                  <a:srgbClr val="FFFFFF"/>
                </a:solidFill>
              </a:rPr>
              <a:t> de vie</a:t>
            </a:r>
            <a:br>
              <a:rPr lang="en-US" sz="1400" dirty="0">
                <a:solidFill>
                  <a:srgbClr val="FFFFFF"/>
                </a:solidFill>
              </a:rPr>
            </a:br>
            <a:r>
              <a:rPr lang="en-US" sz="1400" dirty="0">
                <a:solidFill>
                  <a:srgbClr val="FFFFFF"/>
                </a:solidFill>
              </a:rPr>
              <a:t/>
            </a:r>
            <a:br>
              <a:rPr lang="en-US" sz="1400" dirty="0">
                <a:solidFill>
                  <a:srgbClr val="FFFFFF"/>
                </a:solidFill>
              </a:rPr>
            </a:br>
            <a:r>
              <a:rPr lang="en-US" sz="1400" dirty="0">
                <a:solidFill>
                  <a:srgbClr val="FFFFFF"/>
                </a:solidFill>
              </a:rPr>
              <a:t>-&gt; </a:t>
            </a:r>
            <a:r>
              <a:rPr lang="en-US" sz="1400" dirty="0" err="1">
                <a:solidFill>
                  <a:srgbClr val="FFFFFF"/>
                </a:solidFill>
              </a:rPr>
              <a:t>avis</a:t>
            </a:r>
            <a:r>
              <a:rPr lang="en-US" sz="1400" dirty="0">
                <a:solidFill>
                  <a:srgbClr val="FFFFFF"/>
                </a:solidFill>
              </a:rPr>
              <a:t> favorable au </a:t>
            </a:r>
            <a:r>
              <a:rPr lang="en-US" sz="1400" dirty="0" err="1">
                <a:solidFill>
                  <a:srgbClr val="FFFFFF"/>
                </a:solidFill>
              </a:rPr>
              <a:t>remboursement</a:t>
            </a:r>
            <a:r>
              <a:rPr lang="en-US" sz="1400" dirty="0">
                <a:solidFill>
                  <a:srgbClr val="FFFFFF"/>
                </a:solidFill>
              </a:rPr>
              <a:t> du pembrolizumab dans </a:t>
            </a:r>
            <a:r>
              <a:rPr lang="en-US" sz="1400" dirty="0" err="1">
                <a:solidFill>
                  <a:srgbClr val="FFFFFF"/>
                </a:solidFill>
              </a:rPr>
              <a:t>cette</a:t>
            </a:r>
            <a:r>
              <a:rPr lang="en-US" sz="1400" dirty="0">
                <a:solidFill>
                  <a:srgbClr val="FFFFFF"/>
                </a:solidFill>
              </a:rPr>
              <a:t> indication le 2/06/21</a:t>
            </a:r>
            <a:br>
              <a:rPr lang="en-US" sz="1400" dirty="0">
                <a:solidFill>
                  <a:srgbClr val="FFFFFF"/>
                </a:solidFill>
              </a:rPr>
            </a:br>
            <a:endParaRPr lang="en-US" sz="1400" dirty="0">
              <a:solidFill>
                <a:srgbClr val="FFFFFF"/>
              </a:solidFill>
            </a:endParaRPr>
          </a:p>
        </p:txBody>
      </p:sp>
      <p:pic>
        <p:nvPicPr>
          <p:cNvPr id="4" name="Espace réservé du contenu 3">
            <a:extLst>
              <a:ext uri="{FF2B5EF4-FFF2-40B4-BE49-F238E27FC236}">
                <a16:creationId xmlns:a16="http://schemas.microsoft.com/office/drawing/2014/main" xmlns="" id="{CD04B546-802B-FDBE-542D-F01209C1D193}"/>
              </a:ext>
            </a:extLst>
          </p:cNvPr>
          <p:cNvPicPr>
            <a:picLocks noGrp="1" noChangeAspect="1"/>
          </p:cNvPicPr>
          <p:nvPr>
            <p:ph idx="1"/>
          </p:nvPr>
        </p:nvPicPr>
        <p:blipFill>
          <a:blip r:embed="rId2"/>
          <a:stretch>
            <a:fillRect/>
          </a:stretch>
        </p:blipFill>
        <p:spPr>
          <a:xfrm>
            <a:off x="2013610" y="307731"/>
            <a:ext cx="2068777" cy="3997637"/>
          </a:xfrm>
          <a:prstGeom prst="rect">
            <a:avLst/>
          </a:prstGeom>
        </p:spPr>
      </p:pic>
      <p:pic>
        <p:nvPicPr>
          <p:cNvPr id="5" name="Image 4">
            <a:extLst>
              <a:ext uri="{FF2B5EF4-FFF2-40B4-BE49-F238E27FC236}">
                <a16:creationId xmlns:a16="http://schemas.microsoft.com/office/drawing/2014/main" xmlns="" id="{4F8990E8-B5BF-2021-6CC8-99B18C738C2E}"/>
              </a:ext>
            </a:extLst>
          </p:cNvPr>
          <p:cNvPicPr>
            <a:picLocks noChangeAspect="1"/>
          </p:cNvPicPr>
          <p:nvPr/>
        </p:nvPicPr>
        <p:blipFill>
          <a:blip r:embed="rId3"/>
          <a:stretch>
            <a:fillRect/>
          </a:stretch>
        </p:blipFill>
        <p:spPr>
          <a:xfrm>
            <a:off x="7124992" y="307731"/>
            <a:ext cx="4038018" cy="3997637"/>
          </a:xfrm>
          <a:prstGeom prst="rect">
            <a:avLst/>
          </a:prstGeom>
        </p:spPr>
      </p:pic>
      <p:cxnSp>
        <p:nvCxnSpPr>
          <p:cNvPr id="14" name="Straight Connector 13">
            <a:extLst>
              <a:ext uri="{FF2B5EF4-FFF2-40B4-BE49-F238E27FC236}">
                <a16:creationId xmlns:a16="http://schemas.microsoft.com/office/drawing/2014/main" xmlns="" id="{7E7C77BC-7138-40B1-A15B-20F57A49462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86538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xmlns="" id="{0D7B6173-1D58-48E2-83CF-37350F315F7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xmlns="" id="{02EBFA83-D4DB-4CA0-B229-9E44634D7FE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5" name="Picture 34">
            <a:extLst>
              <a:ext uri="{FF2B5EF4-FFF2-40B4-BE49-F238E27FC236}">
                <a16:creationId xmlns:a16="http://schemas.microsoft.com/office/drawing/2014/main" xmlns="" id="{B0DAC8FB-A162-44E3-A606-C855A03A5B09}"/>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a:extLst>
              <a:ext uri="{28A0092B-C50C-407E-A947-70E740481C1C}">
                <a14:useLocalDpi xmlns:a14="http://schemas.microsoft.com/office/drawing/2010/main" val="0"/>
              </a:ext>
            </a:extLst>
          </a:blip>
          <a:stretch>
            <a:fillRect/>
          </a:stretch>
        </p:blipFill>
        <p:spPr>
          <a:xfrm>
            <a:off x="0" y="0"/>
            <a:ext cx="12188952" cy="6862380"/>
          </a:xfrm>
          <a:prstGeom prst="rect">
            <a:avLst/>
          </a:prstGeom>
        </p:spPr>
      </p:pic>
      <p:sp>
        <p:nvSpPr>
          <p:cNvPr id="37" name="Rectangle 36">
            <a:extLst>
              <a:ext uri="{FF2B5EF4-FFF2-40B4-BE49-F238E27FC236}">
                <a16:creationId xmlns:a16="http://schemas.microsoft.com/office/drawing/2014/main" xmlns="" id="{21BDEC81-16A7-4451-B893-C15000083B7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xmlns="" id="{26A515A1-4D80-430E-BE0A-71A290516A8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38542" y="729175"/>
            <a:ext cx="11099352" cy="5399650"/>
          </a:xfrm>
          <a:prstGeom prst="rect">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pic>
        <p:nvPicPr>
          <p:cNvPr id="4" name="Espace réservé du contenu 3">
            <a:extLst>
              <a:ext uri="{FF2B5EF4-FFF2-40B4-BE49-F238E27FC236}">
                <a16:creationId xmlns:a16="http://schemas.microsoft.com/office/drawing/2014/main" xmlns="" id="{91F81205-F2B6-A3EF-8930-45EBCE682041}"/>
              </a:ext>
            </a:extLst>
          </p:cNvPr>
          <p:cNvPicPr>
            <a:picLocks noChangeAspect="1"/>
          </p:cNvPicPr>
          <p:nvPr/>
        </p:nvPicPr>
        <p:blipFill rotWithShape="1">
          <a:blip r:embed="rId3"/>
          <a:srcRect r="1" b="3751"/>
          <a:stretch/>
        </p:blipFill>
        <p:spPr>
          <a:xfrm>
            <a:off x="925969" y="895610"/>
            <a:ext cx="5058022" cy="5058020"/>
          </a:xfrm>
          <a:prstGeom prst="rect">
            <a:avLst/>
          </a:prstGeom>
        </p:spPr>
      </p:pic>
      <p:sp>
        <p:nvSpPr>
          <p:cNvPr id="8" name="Content Placeholder 7">
            <a:extLst>
              <a:ext uri="{FF2B5EF4-FFF2-40B4-BE49-F238E27FC236}">
                <a16:creationId xmlns:a16="http://schemas.microsoft.com/office/drawing/2014/main" xmlns="" id="{329C9300-24A4-E4A3-ED70-1A50E69CED6F}"/>
              </a:ext>
            </a:extLst>
          </p:cNvPr>
          <p:cNvSpPr>
            <a:spLocks noGrp="1"/>
          </p:cNvSpPr>
          <p:nvPr>
            <p:ph idx="1"/>
          </p:nvPr>
        </p:nvSpPr>
        <p:spPr>
          <a:xfrm>
            <a:off x="6597016" y="2965592"/>
            <a:ext cx="4589328" cy="2987397"/>
          </a:xfrm>
        </p:spPr>
        <p:txBody>
          <a:bodyPr>
            <a:normAutofit/>
          </a:bodyPr>
          <a:lstStyle/>
          <a:p>
            <a:pPr marL="0" indent="0">
              <a:buNone/>
            </a:pPr>
            <a:r>
              <a:rPr lang="en-US" sz="1800"/>
              <a:t>Merci pour votre attention</a:t>
            </a:r>
          </a:p>
        </p:txBody>
      </p:sp>
    </p:spTree>
    <p:extLst>
      <p:ext uri="{BB962C8B-B14F-4D97-AF65-F5344CB8AC3E}">
        <p14:creationId xmlns:p14="http://schemas.microsoft.com/office/powerpoint/2010/main" val="33564879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Flowchart: Document 12">
            <a:extLst>
              <a:ext uri="{FF2B5EF4-FFF2-40B4-BE49-F238E27FC236}">
                <a16:creationId xmlns:a16="http://schemas.microsoft.com/office/drawing/2014/main" xmlns="" id="{D12DDE76-C203-4047-9998-63900085B5E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38175" y="0"/>
            <a:ext cx="3248025" cy="3400426"/>
          </a:xfrm>
          <a:prstGeom prst="flowChartDocument">
            <a:avLst/>
          </a:prstGeom>
          <a:solidFill>
            <a:srgbClr val="5847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xmlns="" id="{E6F2F6A5-B12B-0E52-4BE9-F9F3C51EA1B8}"/>
              </a:ext>
            </a:extLst>
          </p:cNvPr>
          <p:cNvSpPr>
            <a:spLocks noGrp="1"/>
          </p:cNvSpPr>
          <p:nvPr>
            <p:ph type="title"/>
          </p:nvPr>
        </p:nvSpPr>
        <p:spPr>
          <a:xfrm>
            <a:off x="838200" y="171162"/>
            <a:ext cx="2840182" cy="2371148"/>
          </a:xfrm>
        </p:spPr>
        <p:txBody>
          <a:bodyPr vert="horz" lIns="91440" tIns="45720" rIns="91440" bIns="45720" rtlCol="0" anchor="ctr">
            <a:normAutofit/>
          </a:bodyPr>
          <a:lstStyle/>
          <a:p>
            <a:r>
              <a:rPr lang="en-US" sz="3200" kern="1200">
                <a:solidFill>
                  <a:srgbClr val="FFFFFF"/>
                </a:solidFill>
                <a:latin typeface="+mj-lt"/>
                <a:ea typeface="+mj-ea"/>
                <a:cs typeface="+mj-cs"/>
              </a:rPr>
              <a:t>« La poignée de main maudite »</a:t>
            </a:r>
          </a:p>
        </p:txBody>
      </p:sp>
      <p:pic>
        <p:nvPicPr>
          <p:cNvPr id="8" name="Espace réservé du contenu 7">
            <a:extLst>
              <a:ext uri="{FF2B5EF4-FFF2-40B4-BE49-F238E27FC236}">
                <a16:creationId xmlns:a16="http://schemas.microsoft.com/office/drawing/2014/main" xmlns="" id="{50404E80-21A2-2DCB-D6D4-8682705DA25C}"/>
              </a:ext>
            </a:extLst>
          </p:cNvPr>
          <p:cNvPicPr>
            <a:picLocks noGrp="1" noChangeAspect="1"/>
          </p:cNvPicPr>
          <p:nvPr>
            <p:ph idx="1"/>
          </p:nvPr>
        </p:nvPicPr>
        <p:blipFill>
          <a:blip r:embed="rId3"/>
          <a:stretch>
            <a:fillRect/>
          </a:stretch>
        </p:blipFill>
        <p:spPr>
          <a:xfrm>
            <a:off x="4656952" y="640080"/>
            <a:ext cx="6449499" cy="5578816"/>
          </a:xfrm>
          <a:prstGeom prst="rect">
            <a:avLst/>
          </a:prstGeom>
        </p:spPr>
      </p:pic>
    </p:spTree>
    <p:extLst>
      <p:ext uri="{BB962C8B-B14F-4D97-AF65-F5344CB8AC3E}">
        <p14:creationId xmlns:p14="http://schemas.microsoft.com/office/powerpoint/2010/main" val="27524771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2B566528-1B12-4246-9431-5C2D7D0811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xmlns="" id="{AA21ADD1-3571-8D01-DFBE-9B8233FB6D9D}"/>
              </a:ext>
            </a:extLst>
          </p:cNvPr>
          <p:cNvSpPr>
            <a:spLocks noGrp="1"/>
          </p:cNvSpPr>
          <p:nvPr>
            <p:ph type="title"/>
          </p:nvPr>
        </p:nvSpPr>
        <p:spPr>
          <a:xfrm>
            <a:off x="643467" y="321734"/>
            <a:ext cx="10905066" cy="1135737"/>
          </a:xfrm>
        </p:spPr>
        <p:txBody>
          <a:bodyPr>
            <a:normAutofit/>
          </a:bodyPr>
          <a:lstStyle/>
          <a:p>
            <a:r>
              <a:rPr lang="fr-FR" sz="3600" dirty="0"/>
              <a:t>Les points de contrôle immunitaires: « check-points »</a:t>
            </a:r>
          </a:p>
        </p:txBody>
      </p:sp>
      <p:sp>
        <p:nvSpPr>
          <p:cNvPr id="8" name="Content Placeholder 7">
            <a:extLst>
              <a:ext uri="{FF2B5EF4-FFF2-40B4-BE49-F238E27FC236}">
                <a16:creationId xmlns:a16="http://schemas.microsoft.com/office/drawing/2014/main" xmlns="" id="{8634B795-9912-2049-A0AA-CF1E13DBC333}"/>
              </a:ext>
            </a:extLst>
          </p:cNvPr>
          <p:cNvSpPr>
            <a:spLocks noGrp="1"/>
          </p:cNvSpPr>
          <p:nvPr>
            <p:ph idx="1"/>
          </p:nvPr>
        </p:nvSpPr>
        <p:spPr>
          <a:xfrm>
            <a:off x="643469" y="1782981"/>
            <a:ext cx="4008384" cy="4393982"/>
          </a:xfrm>
        </p:spPr>
        <p:txBody>
          <a:bodyPr>
            <a:normAutofit lnSpcReduction="10000"/>
          </a:bodyPr>
          <a:lstStyle/>
          <a:p>
            <a:pPr marL="0" indent="0" algn="l">
              <a:buNone/>
            </a:pPr>
            <a:r>
              <a:rPr lang="fr-FR" sz="1400" i="1" u="sng" strike="noStrike" cap="all" dirty="0">
                <a:solidFill>
                  <a:srgbClr val="00498B"/>
                </a:solidFill>
                <a:effectLst/>
                <a:latin typeface="+mj-lt"/>
              </a:rPr>
              <a:t>LE PD1 ET LE PDL-1</a:t>
            </a:r>
          </a:p>
          <a:p>
            <a:pPr algn="l"/>
            <a:r>
              <a:rPr lang="fr-FR" sz="1400" b="1" i="0" u="none" strike="noStrike" dirty="0">
                <a:solidFill>
                  <a:srgbClr val="00498B"/>
                </a:solidFill>
                <a:effectLst/>
                <a:latin typeface="+mj-lt"/>
              </a:rPr>
              <a:t>Le récepteur PD-1 (</a:t>
            </a:r>
            <a:r>
              <a:rPr lang="fr-FR" sz="1400" b="1" i="1" u="none" strike="noStrike" dirty="0" err="1">
                <a:solidFill>
                  <a:srgbClr val="00498B"/>
                </a:solidFill>
                <a:effectLst/>
                <a:latin typeface="+mj-lt"/>
              </a:rPr>
              <a:t>Programmed</a:t>
            </a:r>
            <a:r>
              <a:rPr lang="fr-FR" sz="1400" b="1" i="1" u="none" strike="noStrike" dirty="0">
                <a:solidFill>
                  <a:srgbClr val="00498B"/>
                </a:solidFill>
                <a:effectLst/>
                <a:latin typeface="+mj-lt"/>
              </a:rPr>
              <a:t> </a:t>
            </a:r>
            <a:r>
              <a:rPr lang="fr-FR" sz="1400" b="1" i="1" u="none" strike="noStrike" dirty="0" err="1">
                <a:solidFill>
                  <a:srgbClr val="00498B"/>
                </a:solidFill>
                <a:effectLst/>
                <a:latin typeface="+mj-lt"/>
              </a:rPr>
              <a:t>cell</a:t>
            </a:r>
            <a:r>
              <a:rPr lang="fr-FR" sz="1400" b="1" i="1" u="none" strike="noStrike" dirty="0">
                <a:solidFill>
                  <a:srgbClr val="00498B"/>
                </a:solidFill>
                <a:effectLst/>
                <a:latin typeface="+mj-lt"/>
              </a:rPr>
              <a:t> </a:t>
            </a:r>
            <a:r>
              <a:rPr lang="fr-FR" sz="1400" b="1" i="1" u="none" strike="noStrike" dirty="0" err="1">
                <a:solidFill>
                  <a:srgbClr val="00498B"/>
                </a:solidFill>
                <a:effectLst/>
                <a:latin typeface="+mj-lt"/>
              </a:rPr>
              <a:t>Death</a:t>
            </a:r>
            <a:r>
              <a:rPr lang="fr-FR" sz="1400" b="1" i="0" u="none" strike="noStrike" dirty="0">
                <a:solidFill>
                  <a:srgbClr val="00498B"/>
                </a:solidFill>
                <a:effectLst/>
                <a:latin typeface="+mj-lt"/>
              </a:rPr>
              <a:t>) </a:t>
            </a:r>
            <a:endParaRPr lang="fr-FR" sz="1400" b="0" i="0" u="none" strike="noStrike" dirty="0">
              <a:solidFill>
                <a:srgbClr val="00498B"/>
              </a:solidFill>
              <a:effectLst/>
              <a:latin typeface="+mj-lt"/>
            </a:endParaRPr>
          </a:p>
          <a:p>
            <a:pPr marL="0" indent="0" algn="l">
              <a:buNone/>
            </a:pPr>
            <a:r>
              <a:rPr lang="fr-FR" sz="1400" b="0" i="0" u="none" strike="noStrike" dirty="0">
                <a:solidFill>
                  <a:srgbClr val="00498B"/>
                </a:solidFill>
                <a:effectLst/>
                <a:latin typeface="+mj-lt"/>
              </a:rPr>
              <a:t>Il est retrouvé à la surface des lymphocytes </a:t>
            </a:r>
            <a:r>
              <a:rPr lang="fr-FR" sz="1400" b="0" i="0" u="none" strike="noStrike" dirty="0" err="1">
                <a:solidFill>
                  <a:srgbClr val="00498B"/>
                </a:solidFill>
                <a:effectLst/>
                <a:latin typeface="+mj-lt"/>
              </a:rPr>
              <a:t>T</a:t>
            </a:r>
            <a:r>
              <a:rPr lang="fr-FR" sz="1400" b="0" i="0" u="none" strike="noStrike" dirty="0">
                <a:solidFill>
                  <a:srgbClr val="00498B"/>
                </a:solidFill>
                <a:effectLst/>
                <a:latin typeface="+mj-lt"/>
              </a:rPr>
              <a:t> mais aussi des lymphocytes B, des monocytes et des cellules présentatrices d'antigènes (APC).  C'est une molécule de costimulation exprimée par les lymphocytes </a:t>
            </a:r>
            <a:r>
              <a:rPr lang="fr-FR" sz="1400" b="0" i="0" u="none" strike="noStrike" dirty="0" err="1">
                <a:solidFill>
                  <a:srgbClr val="00498B"/>
                </a:solidFill>
                <a:effectLst/>
                <a:latin typeface="+mj-lt"/>
              </a:rPr>
              <a:t>T</a:t>
            </a:r>
            <a:r>
              <a:rPr lang="fr-FR" sz="1400" b="0" i="0" u="none" strike="noStrike" dirty="0">
                <a:solidFill>
                  <a:srgbClr val="00498B"/>
                </a:solidFill>
                <a:effectLst/>
                <a:latin typeface="+mj-lt"/>
              </a:rPr>
              <a:t> activés ; le PD-L1 est son ligand</a:t>
            </a:r>
          </a:p>
          <a:p>
            <a:pPr algn="l"/>
            <a:r>
              <a:rPr lang="fr-FR" sz="1400" b="1" i="0" u="none" strike="noStrike" dirty="0">
                <a:solidFill>
                  <a:srgbClr val="00498B"/>
                </a:solidFill>
                <a:effectLst/>
                <a:latin typeface="+mj-lt"/>
              </a:rPr>
              <a:t>Le PD-L1 (</a:t>
            </a:r>
            <a:r>
              <a:rPr lang="fr-FR" sz="1400" b="1" i="1" u="none" strike="noStrike" dirty="0" err="1">
                <a:solidFill>
                  <a:srgbClr val="00498B"/>
                </a:solidFill>
                <a:effectLst/>
                <a:latin typeface="+mj-lt"/>
              </a:rPr>
              <a:t>Programmed</a:t>
            </a:r>
            <a:r>
              <a:rPr lang="fr-FR" sz="1400" b="1" i="1" u="none" strike="noStrike" dirty="0">
                <a:solidFill>
                  <a:srgbClr val="00498B"/>
                </a:solidFill>
                <a:effectLst/>
                <a:latin typeface="+mj-lt"/>
              </a:rPr>
              <a:t> </a:t>
            </a:r>
            <a:r>
              <a:rPr lang="fr-FR" sz="1400" b="1" i="1" u="none" strike="noStrike" dirty="0" err="1">
                <a:solidFill>
                  <a:srgbClr val="00498B"/>
                </a:solidFill>
                <a:effectLst/>
                <a:latin typeface="+mj-lt"/>
              </a:rPr>
              <a:t>cell</a:t>
            </a:r>
            <a:r>
              <a:rPr lang="fr-FR" sz="1400" b="1" i="1" u="none" strike="noStrike" dirty="0">
                <a:solidFill>
                  <a:srgbClr val="00498B"/>
                </a:solidFill>
                <a:effectLst/>
                <a:latin typeface="+mj-lt"/>
              </a:rPr>
              <a:t> </a:t>
            </a:r>
            <a:r>
              <a:rPr lang="fr-FR" sz="1400" b="1" i="1" u="none" strike="noStrike" dirty="0" err="1">
                <a:solidFill>
                  <a:srgbClr val="00498B"/>
                </a:solidFill>
                <a:effectLst/>
                <a:latin typeface="+mj-lt"/>
              </a:rPr>
              <a:t>Death</a:t>
            </a:r>
            <a:r>
              <a:rPr lang="fr-FR" sz="1400" b="1" i="1" u="none" strike="noStrike" dirty="0">
                <a:solidFill>
                  <a:srgbClr val="00498B"/>
                </a:solidFill>
                <a:effectLst/>
                <a:latin typeface="+mj-lt"/>
              </a:rPr>
              <a:t> Ligand 1</a:t>
            </a:r>
            <a:r>
              <a:rPr lang="fr-FR" sz="1400" b="1" i="0" u="none" strike="noStrike" dirty="0">
                <a:solidFill>
                  <a:srgbClr val="00498B"/>
                </a:solidFill>
                <a:effectLst/>
                <a:latin typeface="+mj-lt"/>
              </a:rPr>
              <a:t>) </a:t>
            </a:r>
            <a:endParaRPr lang="fr-FR" sz="1400" b="0" i="0" u="none" strike="noStrike" dirty="0">
              <a:solidFill>
                <a:srgbClr val="00498B"/>
              </a:solidFill>
              <a:effectLst/>
              <a:latin typeface="+mj-lt"/>
            </a:endParaRPr>
          </a:p>
          <a:p>
            <a:pPr marL="0" indent="0" algn="l">
              <a:buNone/>
            </a:pPr>
            <a:r>
              <a:rPr lang="fr-FR" sz="1400" b="0" i="0" u="none" strike="noStrike" dirty="0">
                <a:solidFill>
                  <a:srgbClr val="00498B"/>
                </a:solidFill>
                <a:effectLst/>
                <a:latin typeface="+mj-lt"/>
              </a:rPr>
              <a:t>C'est le ligand qui se lie au récepteur PD1 et inhibe la réaction immunitaire. Si le ligand PD-L1 est porté par la cellule tumorale, celle-ci inhibe la réaction immunitaire et peut ainsi devenir "invisible" au système immunitaire.</a:t>
            </a:r>
          </a:p>
          <a:p>
            <a:pPr algn="l"/>
            <a:endParaRPr lang="fr-FR" sz="1400" b="0" i="0" u="none" strike="noStrike" dirty="0">
              <a:solidFill>
                <a:srgbClr val="00498B"/>
              </a:solidFill>
              <a:effectLst/>
              <a:latin typeface="+mj-lt"/>
            </a:endParaRPr>
          </a:p>
          <a:p>
            <a:pPr marL="0" indent="0" algn="l">
              <a:buNone/>
            </a:pPr>
            <a:r>
              <a:rPr lang="fr-FR" sz="1400" i="1" u="sng" strike="noStrike" cap="all" dirty="0">
                <a:solidFill>
                  <a:srgbClr val="00498B"/>
                </a:solidFill>
                <a:effectLst/>
                <a:latin typeface="+mj-lt"/>
              </a:rPr>
              <a:t>LA PROTÉINE CTLA-4</a:t>
            </a:r>
          </a:p>
          <a:p>
            <a:pPr algn="l"/>
            <a:r>
              <a:rPr lang="fr-FR" sz="1400" b="0" i="0" u="none" strike="noStrike" dirty="0">
                <a:solidFill>
                  <a:srgbClr val="00498B"/>
                </a:solidFill>
                <a:effectLst/>
                <a:latin typeface="+mj-lt"/>
              </a:rPr>
              <a:t>C'est une glycoprotéine qui est présente de manière constitutive à la surface des lymphocytes </a:t>
            </a:r>
            <a:r>
              <a:rPr lang="fr-FR" sz="1400" b="0" i="0" u="none" strike="noStrike" dirty="0" err="1">
                <a:solidFill>
                  <a:srgbClr val="00498B"/>
                </a:solidFill>
                <a:effectLst/>
                <a:latin typeface="+mj-lt"/>
              </a:rPr>
              <a:t>T</a:t>
            </a:r>
            <a:r>
              <a:rPr lang="fr-FR" sz="1400" b="0" i="0" u="none" strike="noStrike" dirty="0">
                <a:solidFill>
                  <a:srgbClr val="00498B"/>
                </a:solidFill>
                <a:effectLst/>
                <a:latin typeface="+mj-lt"/>
              </a:rPr>
              <a:t> cytotoxiques (CD8+) activés et des lymphocytes </a:t>
            </a:r>
            <a:r>
              <a:rPr lang="fr-FR" sz="1400" b="0" i="0" u="none" strike="noStrike" dirty="0" err="1">
                <a:solidFill>
                  <a:srgbClr val="00498B"/>
                </a:solidFill>
                <a:effectLst/>
                <a:latin typeface="+mj-lt"/>
              </a:rPr>
              <a:t>T</a:t>
            </a:r>
            <a:r>
              <a:rPr lang="fr-FR" sz="1400" b="0" i="0" u="none" strike="noStrike" dirty="0">
                <a:solidFill>
                  <a:srgbClr val="00498B"/>
                </a:solidFill>
                <a:effectLst/>
                <a:latin typeface="+mj-lt"/>
              </a:rPr>
              <a:t> régulateurs (</a:t>
            </a:r>
            <a:r>
              <a:rPr lang="fr-FR" sz="1400" b="0" i="0" u="none" strike="noStrike" dirty="0" err="1">
                <a:solidFill>
                  <a:srgbClr val="00498B"/>
                </a:solidFill>
                <a:effectLst/>
                <a:latin typeface="+mj-lt"/>
              </a:rPr>
              <a:t>Treg</a:t>
            </a:r>
            <a:r>
              <a:rPr lang="fr-FR" sz="1400" b="0" i="0" u="none" strike="noStrike" dirty="0">
                <a:solidFill>
                  <a:srgbClr val="00498B"/>
                </a:solidFill>
                <a:effectLst/>
                <a:latin typeface="+mj-lt"/>
              </a:rPr>
              <a:t>). </a:t>
            </a:r>
          </a:p>
          <a:p>
            <a:endParaRPr lang="en-US" sz="2000" dirty="0"/>
          </a:p>
        </p:txBody>
      </p:sp>
      <p:grpSp>
        <p:nvGrpSpPr>
          <p:cNvPr id="13" name="Group 12">
            <a:extLst>
              <a:ext uri="{FF2B5EF4-FFF2-40B4-BE49-F238E27FC236}">
                <a16:creationId xmlns:a16="http://schemas.microsoft.com/office/drawing/2014/main" xmlns="" id="{828A5161-06F1-46CF-8AD7-844680A59E13}"/>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4601497"/>
            <a:ext cx="1014060" cy="2017580"/>
            <a:chOff x="0" y="4601497"/>
            <a:chExt cx="1014060" cy="2017580"/>
          </a:xfrm>
        </p:grpSpPr>
        <p:sp>
          <p:nvSpPr>
            <p:cNvPr id="14" name="Isosceles Triangle 13">
              <a:extLst>
                <a:ext uri="{FF2B5EF4-FFF2-40B4-BE49-F238E27FC236}">
                  <a16:creationId xmlns:a16="http://schemas.microsoft.com/office/drawing/2014/main" xmlns="" id="{D3F51FEB-38FB-4F6C-9F7B-2F2AFAB6546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1E547BA6-BAE0-43BB-A7CA-60F69CE252F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Espace réservé du contenu 3">
            <a:extLst>
              <a:ext uri="{FF2B5EF4-FFF2-40B4-BE49-F238E27FC236}">
                <a16:creationId xmlns:a16="http://schemas.microsoft.com/office/drawing/2014/main" xmlns="" id="{BADD0254-E32F-C687-0617-EB62EE970CF8}"/>
              </a:ext>
            </a:extLst>
          </p:cNvPr>
          <p:cNvPicPr>
            <a:picLocks noChangeAspect="1"/>
          </p:cNvPicPr>
          <p:nvPr/>
        </p:nvPicPr>
        <p:blipFill>
          <a:blip r:embed="rId3"/>
          <a:stretch>
            <a:fillRect/>
          </a:stretch>
        </p:blipFill>
        <p:spPr>
          <a:xfrm>
            <a:off x="5295320" y="1978532"/>
            <a:ext cx="6253212" cy="3970789"/>
          </a:xfrm>
          <a:prstGeom prst="rect">
            <a:avLst/>
          </a:prstGeom>
        </p:spPr>
      </p:pic>
      <p:grpSp>
        <p:nvGrpSpPr>
          <p:cNvPr id="17" name="Group 16">
            <a:extLst>
              <a:ext uri="{FF2B5EF4-FFF2-40B4-BE49-F238E27FC236}">
                <a16:creationId xmlns:a16="http://schemas.microsoft.com/office/drawing/2014/main" xmlns="" id="{5995D10D-E9C9-47DB-AE7E-801FEF38F5C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1219290" y="1"/>
            <a:ext cx="972709" cy="1935307"/>
            <a:chOff x="10918968" y="713127"/>
            <a:chExt cx="1273032" cy="2532832"/>
          </a:xfrm>
        </p:grpSpPr>
        <p:sp>
          <p:nvSpPr>
            <p:cNvPr id="18" name="Rectangle 17">
              <a:extLst>
                <a:ext uri="{FF2B5EF4-FFF2-40B4-BE49-F238E27FC236}">
                  <a16:creationId xmlns:a16="http://schemas.microsoft.com/office/drawing/2014/main" xmlns="" id="{CC1A72C6-3DE4-4EC3-9AD5-9E0D40D8CE8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xmlns="" id="{0B0DA1F1-C391-4EDF-9FE0-23E86E13776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41090473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2B97F24A-32CE-4C1C-A50D-3016B394DCF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xmlns="" id="{E7BA3523-76B6-251F-9CC0-346C8348BB27}"/>
              </a:ext>
            </a:extLst>
          </p:cNvPr>
          <p:cNvSpPr>
            <a:spLocks noGrp="1"/>
          </p:cNvSpPr>
          <p:nvPr>
            <p:ph type="title"/>
          </p:nvPr>
        </p:nvSpPr>
        <p:spPr>
          <a:xfrm>
            <a:off x="630936" y="639520"/>
            <a:ext cx="3429000" cy="1719072"/>
          </a:xfrm>
        </p:spPr>
        <p:txBody>
          <a:bodyPr anchor="b">
            <a:normAutofit/>
          </a:bodyPr>
          <a:lstStyle/>
          <a:p>
            <a:r>
              <a:rPr lang="fr-FR" sz="3000"/>
              <a:t>L’immunothérapie : inhibiteur des points de contrôle (ICP)</a:t>
            </a:r>
          </a:p>
        </p:txBody>
      </p:sp>
      <p:sp>
        <p:nvSpPr>
          <p:cNvPr id="11" name="sketch line">
            <a:extLst>
              <a:ext uri="{FF2B5EF4-FFF2-40B4-BE49-F238E27FC236}">
                <a16:creationId xmlns:a16="http://schemas.microsoft.com/office/drawing/2014/main" xmlns="" id="{CD8B4F24-440B-49E9-B85D-733523DC064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xmlns="" id="{F9D5DE2F-A5E2-B2C4-887A-C0990BD39E23}"/>
              </a:ext>
            </a:extLst>
          </p:cNvPr>
          <p:cNvSpPr>
            <a:spLocks noGrp="1"/>
          </p:cNvSpPr>
          <p:nvPr>
            <p:ph idx="1"/>
          </p:nvPr>
        </p:nvSpPr>
        <p:spPr>
          <a:xfrm>
            <a:off x="630936" y="2807208"/>
            <a:ext cx="3429000" cy="3410712"/>
          </a:xfrm>
        </p:spPr>
        <p:txBody>
          <a:bodyPr anchor="t">
            <a:normAutofit/>
          </a:bodyPr>
          <a:lstStyle/>
          <a:p>
            <a:r>
              <a:rPr lang="fr-FR" sz="2200" dirty="0"/>
              <a:t>Des anticorps monoclonaux, de structure IgG 1 ou IgG4</a:t>
            </a:r>
          </a:p>
          <a:p>
            <a:endParaRPr lang="fr-FR" sz="2200" dirty="0"/>
          </a:p>
          <a:p>
            <a:pPr lvl="1"/>
            <a:r>
              <a:rPr lang="fr-FR" sz="2200" b="1" dirty="0"/>
              <a:t>Anti PD1</a:t>
            </a:r>
          </a:p>
          <a:p>
            <a:pPr lvl="1"/>
            <a:endParaRPr lang="fr-FR" sz="2200" dirty="0"/>
          </a:p>
          <a:p>
            <a:pPr lvl="1"/>
            <a:r>
              <a:rPr lang="fr-FR" sz="2200" b="1" dirty="0"/>
              <a:t>Anti PDL1</a:t>
            </a:r>
          </a:p>
          <a:p>
            <a:pPr lvl="1"/>
            <a:endParaRPr lang="fr-FR" sz="2200" dirty="0"/>
          </a:p>
          <a:p>
            <a:pPr lvl="1"/>
            <a:r>
              <a:rPr lang="fr-FR" sz="2200" b="1" dirty="0"/>
              <a:t>Anti CTLA 4</a:t>
            </a:r>
          </a:p>
          <a:p>
            <a:pPr marL="0" indent="0">
              <a:buNone/>
            </a:pPr>
            <a:endParaRPr lang="fr-FR" sz="2200" dirty="0"/>
          </a:p>
        </p:txBody>
      </p:sp>
      <p:pic>
        <p:nvPicPr>
          <p:cNvPr id="4" name="Image 3">
            <a:extLst>
              <a:ext uri="{FF2B5EF4-FFF2-40B4-BE49-F238E27FC236}">
                <a16:creationId xmlns:a16="http://schemas.microsoft.com/office/drawing/2014/main" xmlns="" id="{73F13003-AAA0-0537-C76D-0210EA65B36E}"/>
              </a:ext>
            </a:extLst>
          </p:cNvPr>
          <p:cNvPicPr>
            <a:picLocks noChangeAspect="1"/>
          </p:cNvPicPr>
          <p:nvPr/>
        </p:nvPicPr>
        <p:blipFill>
          <a:blip r:embed="rId2"/>
          <a:stretch>
            <a:fillRect/>
          </a:stretch>
        </p:blipFill>
        <p:spPr>
          <a:xfrm>
            <a:off x="4654296" y="1055846"/>
            <a:ext cx="6903720" cy="4746307"/>
          </a:xfrm>
          <a:prstGeom prst="rect">
            <a:avLst/>
          </a:prstGeom>
        </p:spPr>
      </p:pic>
    </p:spTree>
    <p:extLst>
      <p:ext uri="{BB962C8B-B14F-4D97-AF65-F5344CB8AC3E}">
        <p14:creationId xmlns:p14="http://schemas.microsoft.com/office/powerpoint/2010/main" val="15115866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6B6880D7-3305-DC0F-C163-1C5C5CFDD7C5}"/>
              </a:ext>
            </a:extLst>
          </p:cNvPr>
          <p:cNvPicPr>
            <a:picLocks noChangeAspect="1"/>
          </p:cNvPicPr>
          <p:nvPr/>
        </p:nvPicPr>
        <p:blipFill rotWithShape="1">
          <a:blip r:embed="rId2">
            <a:duotone>
              <a:schemeClr val="bg2">
                <a:shade val="45000"/>
                <a:satMod val="135000"/>
              </a:schemeClr>
              <a:prstClr val="white"/>
            </a:duotone>
          </a:blip>
          <a:srcRect t="6250"/>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xmlns="" id="{B50AB553-2A96-4A92-96F2-93548E09695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xmlns="" id="{5BF8C18D-1FF8-A7AC-885F-75F4E33A7754}"/>
              </a:ext>
            </a:extLst>
          </p:cNvPr>
          <p:cNvSpPr>
            <a:spLocks noGrp="1"/>
          </p:cNvSpPr>
          <p:nvPr>
            <p:ph type="title"/>
          </p:nvPr>
        </p:nvSpPr>
        <p:spPr>
          <a:xfrm>
            <a:off x="838200" y="365125"/>
            <a:ext cx="10515600" cy="1325563"/>
          </a:xfrm>
        </p:spPr>
        <p:txBody>
          <a:bodyPr>
            <a:normAutofit/>
          </a:bodyPr>
          <a:lstStyle/>
          <a:p>
            <a:r>
              <a:rPr lang="fr-FR" dirty="0"/>
              <a:t>Les anticorps</a:t>
            </a:r>
          </a:p>
        </p:txBody>
      </p:sp>
      <p:graphicFrame>
        <p:nvGraphicFramePr>
          <p:cNvPr id="5" name="Espace réservé du contenu 2">
            <a:extLst>
              <a:ext uri="{FF2B5EF4-FFF2-40B4-BE49-F238E27FC236}">
                <a16:creationId xmlns:a16="http://schemas.microsoft.com/office/drawing/2014/main" xmlns="" id="{4F83D091-B64A-A6B3-AE35-1418C3C69952}"/>
              </a:ext>
            </a:extLst>
          </p:cNvPr>
          <p:cNvGraphicFramePr>
            <a:graphicFrameLocks noGrp="1"/>
          </p:cNvGraphicFramePr>
          <p:nvPr>
            <p:ph idx="1"/>
            <p:extLst>
              <p:ext uri="{D42A27DB-BD31-4B8C-83A1-F6EECF244321}">
                <p14:modId xmlns:p14="http://schemas.microsoft.com/office/powerpoint/2010/main" val="144862066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077319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100EDD19-6802-4EC3-95CE-CFFAB042CF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xmlns="" id="{D8CFAABE-1C6D-57D7-7096-EC5966051B2D}"/>
              </a:ext>
            </a:extLst>
          </p:cNvPr>
          <p:cNvSpPr>
            <a:spLocks noGrp="1"/>
          </p:cNvSpPr>
          <p:nvPr>
            <p:ph type="title"/>
          </p:nvPr>
        </p:nvSpPr>
        <p:spPr>
          <a:xfrm>
            <a:off x="838200" y="365125"/>
            <a:ext cx="10515600" cy="1325563"/>
          </a:xfrm>
        </p:spPr>
        <p:txBody>
          <a:bodyPr>
            <a:normAutofit/>
          </a:bodyPr>
          <a:lstStyle/>
          <a:p>
            <a:r>
              <a:rPr lang="fr-FR" sz="5400" dirty="0"/>
              <a:t>Les indications</a:t>
            </a:r>
          </a:p>
        </p:txBody>
      </p:sp>
      <p:sp>
        <p:nvSpPr>
          <p:cNvPr id="10" name="sketch line">
            <a:extLst>
              <a:ext uri="{FF2B5EF4-FFF2-40B4-BE49-F238E27FC236}">
                <a16:creationId xmlns:a16="http://schemas.microsoft.com/office/drawing/2014/main" xmlns="" id="{DB17E863-922E-4C26-BD64-E8FD41D2866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xmlns="" id="{53061670-48AF-B40D-8CC9-007323C14143}"/>
              </a:ext>
            </a:extLst>
          </p:cNvPr>
          <p:cNvSpPr>
            <a:spLocks noGrp="1"/>
          </p:cNvSpPr>
          <p:nvPr>
            <p:ph idx="1"/>
          </p:nvPr>
        </p:nvSpPr>
        <p:spPr>
          <a:xfrm>
            <a:off x="838200" y="1929384"/>
            <a:ext cx="10515600" cy="4251960"/>
          </a:xfrm>
        </p:spPr>
        <p:txBody>
          <a:bodyPr>
            <a:normAutofit/>
          </a:bodyPr>
          <a:lstStyle/>
          <a:p>
            <a:pPr>
              <a:buFont typeface="Courier New" panose="02070309020205020404" pitchFamily="49" charset="0"/>
              <a:buChar char="o"/>
            </a:pPr>
            <a:r>
              <a:rPr lang="fr-FR" sz="2200" dirty="0"/>
              <a:t>Dans tous les types de cancers solides </a:t>
            </a:r>
          </a:p>
          <a:p>
            <a:pPr>
              <a:buFont typeface="Courier New" panose="02070309020205020404" pitchFamily="49" charset="0"/>
              <a:buChar char="o"/>
            </a:pPr>
            <a:r>
              <a:rPr lang="fr-FR" sz="2200" dirty="0"/>
              <a:t>En phase métastatique</a:t>
            </a:r>
          </a:p>
          <a:p>
            <a:pPr>
              <a:buFont typeface="Courier New" panose="02070309020205020404" pitchFamily="49" charset="0"/>
              <a:buChar char="o"/>
            </a:pPr>
            <a:r>
              <a:rPr lang="fr-FR" sz="2200" dirty="0"/>
              <a:t>Adjuvant</a:t>
            </a:r>
          </a:p>
          <a:p>
            <a:pPr>
              <a:buFont typeface="Courier New" panose="02070309020205020404" pitchFamily="49" charset="0"/>
              <a:buChar char="o"/>
            </a:pPr>
            <a:r>
              <a:rPr lang="fr-FR" sz="2200" dirty="0"/>
              <a:t>Néoadjuvant</a:t>
            </a:r>
          </a:p>
          <a:p>
            <a:pPr>
              <a:buFont typeface="Courier New" panose="02070309020205020404" pitchFamily="49" charset="0"/>
              <a:buChar char="o"/>
            </a:pPr>
            <a:r>
              <a:rPr lang="fr-FR" sz="2200" dirty="0"/>
              <a:t>En monothérapie ou en association avec la chimiothérapie</a:t>
            </a:r>
          </a:p>
          <a:p>
            <a:pPr>
              <a:buFont typeface="Courier New" panose="02070309020205020404" pitchFamily="49" charset="0"/>
              <a:buChar char="o"/>
            </a:pPr>
            <a:r>
              <a:rPr lang="fr-FR" sz="2200" dirty="0"/>
              <a:t>En association avec la radiothérapie (maintenance)</a:t>
            </a:r>
          </a:p>
          <a:p>
            <a:pPr>
              <a:buFont typeface="Courier New" panose="02070309020205020404" pitchFamily="49" charset="0"/>
              <a:buChar char="o"/>
            </a:pPr>
            <a:endParaRPr lang="fr-FR" sz="2200" dirty="0"/>
          </a:p>
          <a:p>
            <a:pPr>
              <a:buFont typeface="Courier New" panose="02070309020205020404" pitchFamily="49" charset="0"/>
              <a:buChar char="o"/>
            </a:pPr>
            <a:r>
              <a:rPr lang="fr-FR" sz="2200" dirty="0"/>
              <a:t>Efficacité dans 30% à 40% des cas,  qui peut être très prolongée dans le temps mais parfois décalée avec phénomène de pseudo progression</a:t>
            </a:r>
          </a:p>
        </p:txBody>
      </p:sp>
    </p:spTree>
    <p:extLst>
      <p:ext uri="{BB962C8B-B14F-4D97-AF65-F5344CB8AC3E}">
        <p14:creationId xmlns:p14="http://schemas.microsoft.com/office/powerpoint/2010/main" val="2306470609"/>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811</TotalTime>
  <Words>2154</Words>
  <Application>Microsoft Office PowerPoint</Application>
  <PresentationFormat>Grand écran</PresentationFormat>
  <Paragraphs>325</Paragraphs>
  <Slides>47</Slides>
  <Notes>10</Notes>
  <HiddenSlides>0</HiddenSlides>
  <MMClips>0</MMClips>
  <ScaleCrop>false</ScaleCrop>
  <HeadingPairs>
    <vt:vector size="6" baseType="variant">
      <vt:variant>
        <vt:lpstr>Polices utilisées</vt:lpstr>
      </vt:variant>
      <vt:variant>
        <vt:i4>10</vt:i4>
      </vt:variant>
      <vt:variant>
        <vt:lpstr>Thème</vt:lpstr>
      </vt:variant>
      <vt:variant>
        <vt:i4>1</vt:i4>
      </vt:variant>
      <vt:variant>
        <vt:lpstr>Titres des diapositives</vt:lpstr>
      </vt:variant>
      <vt:variant>
        <vt:i4>47</vt:i4>
      </vt:variant>
    </vt:vector>
  </HeadingPairs>
  <TitlesOfParts>
    <vt:vector size="58" baseType="lpstr">
      <vt:lpstr>Arial</vt:lpstr>
      <vt:lpstr>ArialMT</vt:lpstr>
      <vt:lpstr>Calibri</vt:lpstr>
      <vt:lpstr>Calibri Light</vt:lpstr>
      <vt:lpstr>Courier New</vt:lpstr>
      <vt:lpstr>Graphik</vt:lpstr>
      <vt:lpstr>Helvetica Neue Medium</vt:lpstr>
      <vt:lpstr>Lato</vt:lpstr>
      <vt:lpstr>Raleway</vt:lpstr>
      <vt:lpstr>Wingdings</vt:lpstr>
      <vt:lpstr>Thème Office</vt:lpstr>
      <vt:lpstr>L’immunothérapie est- elle un réel progrès en oncologie?</vt:lpstr>
      <vt:lpstr>Pourquoi l’immunothérapie en oncologie?</vt:lpstr>
      <vt:lpstr>La réponse immunitaire anti tumorale</vt:lpstr>
      <vt:lpstr>Présentation PowerPoint</vt:lpstr>
      <vt:lpstr>« La poignée de main maudite »</vt:lpstr>
      <vt:lpstr>Les points de contrôle immunitaires: « check-points »</vt:lpstr>
      <vt:lpstr>L’immunothérapie : inhibiteur des points de contrôle (ICP)</vt:lpstr>
      <vt:lpstr>Les anticorps</vt:lpstr>
      <vt:lpstr>Les indications</vt:lpstr>
      <vt:lpstr>En pneumologie</vt:lpstr>
      <vt:lpstr>En onco-pneumo</vt:lpstr>
      <vt:lpstr>En oncopneumo, en maintenance  à la RTCT</vt:lpstr>
      <vt:lpstr>Dans les K des VADS</vt:lpstr>
      <vt:lpstr>Dans les K des VADS localement avancés</vt:lpstr>
      <vt:lpstr>Cancer du sein</vt:lpstr>
      <vt:lpstr>Cancer du sein</vt:lpstr>
      <vt:lpstr>Cancer de vessie</vt:lpstr>
      <vt:lpstr>Une réussite extraordinaire</vt:lpstr>
      <vt:lpstr>Cancer du rein </vt:lpstr>
      <vt:lpstr>Cancer de la sphère digestive</vt:lpstr>
      <vt:lpstr>Cancer de la sphère digestive</vt:lpstr>
      <vt:lpstr>Cancer gynécologique</vt:lpstr>
      <vt:lpstr>Identifier les patients, une nécessité éthique et économique</vt:lpstr>
      <vt:lpstr>Prédire la réponse aux immunomodulateurs</vt:lpstr>
      <vt:lpstr>Toxicités de l’immunothérapie</vt:lpstr>
      <vt:lpstr>Chronologie d’apparition des toxicités</vt:lpstr>
      <vt:lpstr>Toxicité ophtalmologique</vt:lpstr>
      <vt:lpstr>Toxicité endocrinienne</vt:lpstr>
      <vt:lpstr>Toxicité respiratoire: pneumopathie interstitielle, frequent &gt;1/100 et &lt;1/10</vt:lpstr>
      <vt:lpstr>Cas clinique</vt:lpstr>
      <vt:lpstr>Présentation PowerPoint</vt:lpstr>
      <vt:lpstr>Cas clinique</vt:lpstr>
      <vt:lpstr>Evolution de la PID sous corticothérapie</vt:lpstr>
      <vt:lpstr>5 jours après la réintroduction du nivolumab</vt:lpstr>
      <vt:lpstr>Evolution</vt:lpstr>
      <vt:lpstr>Toxicité cardiovasculaire</vt:lpstr>
      <vt:lpstr>Toxicité hépatique / rénale</vt:lpstr>
      <vt:lpstr>Toxicité gastro-intestinale</vt:lpstr>
      <vt:lpstr>Toxicité cutané</vt:lpstr>
      <vt:lpstr>Toxicité neurologique</vt:lpstr>
      <vt:lpstr>Toxicité hématologique</vt:lpstr>
      <vt:lpstr>Toxicité musculo-squelétique</vt:lpstr>
      <vt:lpstr>Bilan avant mise en route de l’immunothérapie</vt:lpstr>
      <vt:lpstr>Le bénéfice de l’immunothérapie / cout</vt:lpstr>
      <vt:lpstr>De l’autorisation au remboursement: le parcours d’un nouveau médicament</vt:lpstr>
      <vt:lpstr>Exemple pour le pembrolizumab dans le cancer du colon MSI   choix d’une DAP (disposition à payer) = 45000 euros / année de vie gagnée ajustée à la qualité de vie  -&gt; avis favorable au remboursement du pembrolizumab dans cette indication le 2/06/21 </vt:lpstr>
      <vt:lpstr>Présentation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L’immunothérapie dans la prise en charge des cancers</dc:title>
  <dc:creator>anne-catherine courtecuissee</dc:creator>
  <cp:lastModifiedBy>CMGB</cp:lastModifiedBy>
  <cp:revision>17</cp:revision>
  <dcterms:created xsi:type="dcterms:W3CDTF">2023-02-02T13:49:08Z</dcterms:created>
  <dcterms:modified xsi:type="dcterms:W3CDTF">2023-03-09T21:08:01Z</dcterms:modified>
</cp:coreProperties>
</file>